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2"/>
  </p:sldMasterIdLst>
  <p:sldIdLst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1" d="100"/>
          <a:sy n="91" d="100"/>
        </p:scale>
        <p:origin x="5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95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20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89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3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3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0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36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7E3B416-B62C-470F-9755-38405B727499}" type="datetimeFigureOut">
              <a:rPr lang="fr-FR" smtClean="0"/>
              <a:pPr>
                <a:defRPr/>
              </a:pPr>
              <a:t>10/11/2013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6699A4-3FE6-41B8-88FE-3AA781BD7D05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8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990600" y="1905000"/>
            <a:ext cx="6529387" cy="785812"/>
          </a:xfrm>
        </p:spPr>
        <p:txBody>
          <a:bodyPr/>
          <a:lstStyle/>
          <a:p>
            <a:pPr algn="l"/>
            <a:r>
              <a:rPr lang="fr-CA" sz="3600" dirty="0" smtClean="0">
                <a:solidFill>
                  <a:schemeClr val="bg1"/>
                </a:solidFill>
              </a:rPr>
              <a:t>PRESENTATION  NAME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143000" y="3657600"/>
            <a:ext cx="5715000" cy="428625"/>
          </a:xfrm>
        </p:spPr>
        <p:txBody>
          <a:bodyPr/>
          <a:lstStyle/>
          <a:p>
            <a:pPr algn="l"/>
            <a:r>
              <a:rPr lang="fr-CA" sz="2400" smtClean="0">
                <a:solidFill>
                  <a:schemeClr val="bg1"/>
                </a:solidFill>
              </a:rPr>
              <a:t>Company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Title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consectetuer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Vivamus</a:t>
            </a:r>
            <a:r>
              <a:rPr lang="fr-FR" dirty="0" smtClean="0"/>
              <a:t> et magna. </a:t>
            </a:r>
            <a:r>
              <a:rPr lang="fr-FR" dirty="0" err="1" smtClean="0"/>
              <a:t>Fusce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sem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magna </a:t>
            </a:r>
            <a:r>
              <a:rPr lang="fr-FR" dirty="0" err="1" smtClean="0"/>
              <a:t>suscipit</a:t>
            </a:r>
            <a:r>
              <a:rPr lang="fr-FR" dirty="0" smtClean="0"/>
              <a:t> </a:t>
            </a:r>
            <a:r>
              <a:rPr lang="fr-FR" dirty="0" err="1" smtClean="0"/>
              <a:t>egestas</a:t>
            </a:r>
            <a:r>
              <a:rPr lang="fr-FR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consectetuer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Vivamus</a:t>
            </a:r>
            <a:r>
              <a:rPr lang="fr-FR" dirty="0" smtClean="0"/>
              <a:t> et magna. </a:t>
            </a:r>
            <a:r>
              <a:rPr lang="fr-FR" dirty="0" err="1" smtClean="0"/>
              <a:t>Fusce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sem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magna </a:t>
            </a:r>
            <a:r>
              <a:rPr lang="fr-FR" dirty="0" err="1" smtClean="0"/>
              <a:t>suscipit</a:t>
            </a:r>
            <a:r>
              <a:rPr lang="fr-FR" dirty="0" smtClean="0"/>
              <a:t> </a:t>
            </a:r>
            <a:r>
              <a:rPr lang="fr-FR" dirty="0" err="1" smtClean="0"/>
              <a:t>egestas</a:t>
            </a:r>
            <a:r>
              <a:rPr lang="fr-FR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</a:t>
            </a:r>
            <a:r>
              <a:rPr lang="fr-FR" dirty="0" smtClean="0"/>
              <a:t> </a:t>
            </a:r>
            <a:r>
              <a:rPr lang="fr-FR" dirty="0" err="1" smtClean="0"/>
              <a:t>sit</a:t>
            </a:r>
            <a:r>
              <a:rPr lang="fr-FR" dirty="0" smtClean="0"/>
              <a:t> </a:t>
            </a:r>
            <a:r>
              <a:rPr lang="fr-FR" dirty="0" err="1" smtClean="0"/>
              <a:t>amet</a:t>
            </a:r>
            <a:r>
              <a:rPr lang="fr-FR" dirty="0" smtClean="0"/>
              <a:t>, </a:t>
            </a:r>
            <a:r>
              <a:rPr lang="fr-FR" dirty="0" err="1" smtClean="0"/>
              <a:t>consectetuer</a:t>
            </a:r>
            <a:r>
              <a:rPr lang="fr-FR" dirty="0" smtClean="0"/>
              <a:t> </a:t>
            </a:r>
            <a:r>
              <a:rPr lang="fr-FR" dirty="0" err="1" smtClean="0"/>
              <a:t>adipiscing</a:t>
            </a:r>
            <a:r>
              <a:rPr lang="fr-FR" dirty="0" smtClean="0"/>
              <a:t> </a:t>
            </a:r>
            <a:r>
              <a:rPr lang="fr-FR" dirty="0" err="1" smtClean="0"/>
              <a:t>elit</a:t>
            </a:r>
            <a:r>
              <a:rPr lang="fr-FR" dirty="0" smtClean="0"/>
              <a:t>. </a:t>
            </a:r>
            <a:r>
              <a:rPr lang="fr-FR" dirty="0" err="1" smtClean="0"/>
              <a:t>Vivamus</a:t>
            </a:r>
            <a:r>
              <a:rPr lang="fr-FR" dirty="0" smtClean="0"/>
              <a:t> et magna. </a:t>
            </a:r>
            <a:r>
              <a:rPr lang="fr-FR" dirty="0" err="1" smtClean="0"/>
              <a:t>Fusce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</a:t>
            </a:r>
            <a:r>
              <a:rPr lang="fr-FR" dirty="0" err="1" smtClean="0"/>
              <a:t>sem</a:t>
            </a:r>
            <a:r>
              <a:rPr lang="fr-FR" dirty="0" smtClean="0"/>
              <a:t> </a:t>
            </a:r>
            <a:r>
              <a:rPr lang="fr-FR" dirty="0" err="1" smtClean="0"/>
              <a:t>sed</a:t>
            </a:r>
            <a:r>
              <a:rPr lang="fr-FR" dirty="0" smtClean="0"/>
              <a:t> magna </a:t>
            </a:r>
            <a:r>
              <a:rPr lang="fr-FR" dirty="0" err="1" smtClean="0"/>
              <a:t>suscipit</a:t>
            </a:r>
            <a:r>
              <a:rPr lang="fr-FR" dirty="0" smtClean="0"/>
              <a:t> </a:t>
            </a:r>
            <a:r>
              <a:rPr lang="fr-FR" dirty="0" err="1" smtClean="0"/>
              <a:t>egestas</a:t>
            </a:r>
            <a:r>
              <a:rPr lang="fr-FR" dirty="0" smtClean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pPr algn="l"/>
            <a:r>
              <a:rPr lang="fr-CA" smtClean="0"/>
              <a:t>Title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447800" y="1981200"/>
            <a:ext cx="6400800" cy="4525963"/>
          </a:xfrm>
        </p:spPr>
        <p:txBody>
          <a:bodyPr/>
          <a:lstStyle/>
          <a:p>
            <a:r>
              <a:rPr lang="fr-CA" dirty="0" err="1" smtClean="0"/>
              <a:t>Lorem</a:t>
            </a:r>
            <a:r>
              <a:rPr lang="fr-CA" dirty="0" smtClean="0"/>
              <a:t> </a:t>
            </a:r>
            <a:r>
              <a:rPr lang="fr-CA" dirty="0" err="1" smtClean="0"/>
              <a:t>ipsum</a:t>
            </a:r>
            <a:r>
              <a:rPr lang="fr-CA" dirty="0" smtClean="0"/>
              <a:t> </a:t>
            </a:r>
            <a:r>
              <a:rPr lang="fr-CA" dirty="0" err="1" smtClean="0"/>
              <a:t>dolor</a:t>
            </a:r>
            <a:r>
              <a:rPr lang="fr-CA" dirty="0" smtClean="0"/>
              <a:t> </a:t>
            </a:r>
            <a:r>
              <a:rPr lang="fr-CA" dirty="0" err="1" smtClean="0"/>
              <a:t>sit</a:t>
            </a:r>
            <a:r>
              <a:rPr lang="fr-CA" dirty="0" smtClean="0"/>
              <a:t> </a:t>
            </a:r>
            <a:r>
              <a:rPr lang="fr-CA" dirty="0" err="1" smtClean="0"/>
              <a:t>amet</a:t>
            </a:r>
            <a:r>
              <a:rPr lang="fr-CA" dirty="0" smtClean="0"/>
              <a:t>, </a:t>
            </a:r>
            <a:r>
              <a:rPr lang="fr-CA" dirty="0" err="1" smtClean="0"/>
              <a:t>consectetuer</a:t>
            </a:r>
            <a:r>
              <a:rPr lang="fr-CA" dirty="0" smtClean="0"/>
              <a:t> </a:t>
            </a:r>
            <a:r>
              <a:rPr lang="fr-CA" dirty="0" err="1" smtClean="0"/>
              <a:t>adipiscing</a:t>
            </a:r>
            <a:r>
              <a:rPr lang="fr-CA" dirty="0" smtClean="0"/>
              <a:t> </a:t>
            </a:r>
            <a:r>
              <a:rPr lang="fr-CA" dirty="0" err="1" smtClean="0"/>
              <a:t>elit</a:t>
            </a:r>
            <a:r>
              <a:rPr lang="fr-CA" dirty="0" smtClean="0"/>
              <a:t>. </a:t>
            </a:r>
            <a:r>
              <a:rPr lang="fr-CA" dirty="0" err="1" smtClean="0"/>
              <a:t>Vivamus</a:t>
            </a:r>
            <a:r>
              <a:rPr lang="fr-CA" dirty="0" smtClean="0"/>
              <a:t> et magna. </a:t>
            </a:r>
            <a:r>
              <a:rPr lang="fr-CA" dirty="0" err="1" smtClean="0"/>
              <a:t>Fusce</a:t>
            </a:r>
            <a:r>
              <a:rPr lang="fr-CA" dirty="0" smtClean="0"/>
              <a:t> </a:t>
            </a:r>
            <a:r>
              <a:rPr lang="fr-CA" dirty="0" err="1" smtClean="0"/>
              <a:t>sed</a:t>
            </a:r>
            <a:r>
              <a:rPr lang="fr-CA" dirty="0" smtClean="0"/>
              <a:t> </a:t>
            </a:r>
            <a:r>
              <a:rPr lang="fr-CA" dirty="0" err="1" smtClean="0"/>
              <a:t>sem</a:t>
            </a:r>
            <a:r>
              <a:rPr lang="fr-CA" dirty="0" smtClean="0"/>
              <a:t> </a:t>
            </a:r>
            <a:r>
              <a:rPr lang="fr-CA" dirty="0" err="1" smtClean="0"/>
              <a:t>sed</a:t>
            </a:r>
            <a:r>
              <a:rPr lang="fr-CA" dirty="0" smtClean="0"/>
              <a:t> magna </a:t>
            </a:r>
            <a:r>
              <a:rPr lang="fr-CA" dirty="0" err="1" smtClean="0"/>
              <a:t>suscipit</a:t>
            </a:r>
            <a:r>
              <a:rPr lang="fr-CA" dirty="0" smtClean="0"/>
              <a:t> </a:t>
            </a:r>
            <a:r>
              <a:rPr lang="fr-CA" dirty="0" err="1" smtClean="0"/>
              <a:t>egestas</a:t>
            </a:r>
            <a:r>
              <a:rPr lang="fr-CA" dirty="0" smtClean="0"/>
              <a:t>. </a:t>
            </a:r>
          </a:p>
          <a:p>
            <a:r>
              <a:rPr lang="fr-CA" dirty="0" err="1" smtClean="0"/>
              <a:t>Lorem</a:t>
            </a:r>
            <a:r>
              <a:rPr lang="fr-CA" dirty="0" smtClean="0"/>
              <a:t> </a:t>
            </a:r>
            <a:r>
              <a:rPr lang="fr-CA" dirty="0" err="1" smtClean="0"/>
              <a:t>ipsum</a:t>
            </a:r>
            <a:r>
              <a:rPr lang="fr-CA" dirty="0" smtClean="0"/>
              <a:t> </a:t>
            </a:r>
            <a:r>
              <a:rPr lang="fr-CA" dirty="0" err="1" smtClean="0"/>
              <a:t>dolor</a:t>
            </a:r>
            <a:r>
              <a:rPr lang="fr-CA" dirty="0" smtClean="0"/>
              <a:t> </a:t>
            </a:r>
            <a:r>
              <a:rPr lang="fr-CA" dirty="0" err="1" smtClean="0"/>
              <a:t>sit</a:t>
            </a:r>
            <a:r>
              <a:rPr lang="fr-CA" dirty="0" smtClean="0"/>
              <a:t> </a:t>
            </a:r>
            <a:r>
              <a:rPr lang="fr-CA" dirty="0" err="1" smtClean="0"/>
              <a:t>amet</a:t>
            </a:r>
            <a:r>
              <a:rPr lang="fr-CA" dirty="0" smtClean="0"/>
              <a:t>, </a:t>
            </a:r>
            <a:r>
              <a:rPr lang="fr-CA" dirty="0" err="1" smtClean="0"/>
              <a:t>consectetuer</a:t>
            </a:r>
            <a:r>
              <a:rPr lang="fr-CA" dirty="0" smtClean="0"/>
              <a:t> </a:t>
            </a:r>
            <a:r>
              <a:rPr lang="fr-CA" dirty="0" err="1" smtClean="0"/>
              <a:t>adipiscing</a:t>
            </a:r>
            <a:r>
              <a:rPr lang="fr-CA" dirty="0" smtClean="0"/>
              <a:t> </a:t>
            </a:r>
            <a:r>
              <a:rPr lang="fr-CA" dirty="0" err="1" smtClean="0"/>
              <a:t>elit</a:t>
            </a:r>
            <a:r>
              <a:rPr lang="fr-CA" dirty="0" smtClean="0"/>
              <a:t>. </a:t>
            </a:r>
            <a:r>
              <a:rPr lang="fr-CA" dirty="0" err="1" smtClean="0"/>
              <a:t>Vivamus</a:t>
            </a:r>
            <a:r>
              <a:rPr lang="fr-CA" dirty="0" smtClean="0"/>
              <a:t> et magna. </a:t>
            </a:r>
            <a:r>
              <a:rPr lang="fr-CA" dirty="0" err="1" smtClean="0"/>
              <a:t>Fusce</a:t>
            </a:r>
            <a:r>
              <a:rPr lang="fr-CA" dirty="0" smtClean="0"/>
              <a:t> </a:t>
            </a:r>
            <a:r>
              <a:rPr lang="fr-CA" dirty="0" err="1" smtClean="0"/>
              <a:t>sed</a:t>
            </a:r>
            <a:r>
              <a:rPr lang="fr-CA" dirty="0" smtClean="0"/>
              <a:t> </a:t>
            </a:r>
            <a:r>
              <a:rPr lang="fr-CA" dirty="0" err="1" smtClean="0"/>
              <a:t>sem</a:t>
            </a:r>
            <a:r>
              <a:rPr lang="fr-CA" dirty="0" smtClean="0"/>
              <a:t> </a:t>
            </a:r>
            <a:r>
              <a:rPr lang="fr-CA" dirty="0" err="1" smtClean="0"/>
              <a:t>sed</a:t>
            </a:r>
            <a:r>
              <a:rPr lang="fr-CA" dirty="0" smtClean="0"/>
              <a:t> magna </a:t>
            </a:r>
            <a:r>
              <a:rPr lang="fr-CA" dirty="0" err="1" smtClean="0"/>
              <a:t>suscipit</a:t>
            </a:r>
            <a:r>
              <a:rPr lang="fr-CA" dirty="0" smtClean="0"/>
              <a:t> </a:t>
            </a:r>
            <a:r>
              <a:rPr lang="fr-CA" dirty="0" err="1" smtClean="0"/>
              <a:t>egestas</a:t>
            </a:r>
            <a:r>
              <a:rPr lang="fr-CA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28625" y="274638"/>
            <a:ext cx="8258175" cy="1143000"/>
          </a:xfrm>
        </p:spPr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00063" y="2000250"/>
            <a:ext cx="8186737" cy="4525963"/>
          </a:xfrm>
        </p:spPr>
        <p:txBody>
          <a:bodyPr/>
          <a:lstStyle/>
          <a:p>
            <a:r>
              <a:rPr lang="fr-CA" smtClean="0"/>
              <a:t>Lorem ipsum dolor sit amet, consectetuer adipiscing elit. Vivamus et magna. Fusce sed sem sed magna suscipit egestas. </a:t>
            </a:r>
          </a:p>
          <a:p>
            <a:r>
              <a:rPr lang="fr-CA" smtClean="0"/>
              <a:t>Lorem ipsum dolor sit amet, consectetuer adipiscing elit. Vivamus et magna. Fusce sed sem sed magna suscipit egestas.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3">
      <a:dk1>
        <a:srgbClr val="FF0000"/>
      </a:dk1>
      <a:lt1>
        <a:srgbClr val="FF0000"/>
      </a:lt1>
      <a:dk2>
        <a:srgbClr val="FF0000"/>
      </a:dk2>
      <a:lt2>
        <a:srgbClr val="FF0000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FF0000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9670E34-8869-407F-99F8-72382F7A1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161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Retrospect</vt:lpstr>
      <vt:lpstr>PRESENTATION  NAME</vt:lpstr>
      <vt:lpstr>Title</vt:lpstr>
      <vt:lpstr>Title</vt:lpstr>
      <vt:lpstr>Title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Michael Barrett</dc:creator>
  <cp:keywords/>
  <cp:lastModifiedBy>Michael Barrett</cp:lastModifiedBy>
  <cp:revision>2</cp:revision>
  <dcterms:created xsi:type="dcterms:W3CDTF">2013-11-10T22:13:40Z</dcterms:created>
  <dcterms:modified xsi:type="dcterms:W3CDTF">2013-11-10T22:34:32Z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TC103807049990</vt:lpwstr>
  </property>
</Properties>
</file>