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31314D-E5FE-F7D9-A6CF-FD72740C68D2}" v="12" dt="2024-03-24T12:14:45.6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ADD1C-8A31-FE2B-E428-56314E80D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https://www.astrospace.it/</a:t>
            </a:r>
            <a:endParaRPr lang="en-US" dirty="0"/>
          </a:p>
        </p:txBody>
      </p:sp>
      <p:pic>
        <p:nvPicPr>
          <p:cNvPr id="4" name="Content Placeholder 3" descr="A screenshot of a website&#10;&#10;Description automatically generated">
            <a:extLst>
              <a:ext uri="{FF2B5EF4-FFF2-40B4-BE49-F238E27FC236}">
                <a16:creationId xmlns:a16="http://schemas.microsoft.com/office/drawing/2014/main" id="{4298017E-E425-74EC-2163-1D66630BA3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1463" y="1476619"/>
            <a:ext cx="7824716" cy="5265440"/>
          </a:xfrm>
        </p:spPr>
      </p:pic>
    </p:spTree>
    <p:extLst>
      <p:ext uri="{BB962C8B-B14F-4D97-AF65-F5344CB8AC3E}">
        <p14:creationId xmlns:p14="http://schemas.microsoft.com/office/powerpoint/2010/main" val="1994925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https://www.astrospace.it/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23</cp:revision>
  <dcterms:created xsi:type="dcterms:W3CDTF">2024-03-24T12:13:01Z</dcterms:created>
  <dcterms:modified xsi:type="dcterms:W3CDTF">2024-03-24T12:15:15Z</dcterms:modified>
</cp:coreProperties>
</file>