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  <a:endParaRPr lang="en-US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pic>
        <p:nvPicPr>
          <p:cNvPr id="2050" name="Picture 2" descr="Small dog being groomed">
            <a:extLst>
              <a:ext uri="{FF2B5EF4-FFF2-40B4-BE49-F238E27FC236}">
                <a16:creationId xmlns:a16="http://schemas.microsoft.com/office/drawing/2014/main" id="{E74F13AD-3098-4936-88DB-453057AD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8E9BF-679C-4878-B224-BC614034B7C1}"/>
              </a:ext>
            </a:extLst>
          </p:cNvPr>
          <p:cNvSpPr txBox="1"/>
          <p:nvPr/>
        </p:nvSpPr>
        <p:spPr>
          <a:xfrm>
            <a:off x="1166518" y="3259667"/>
            <a:ext cx="21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F1C3A-8DC4-442D-B3F2-0E952E16DD70}"/>
              </a:ext>
            </a:extLst>
          </p:cNvPr>
          <p:cNvSpPr txBox="1"/>
          <p:nvPr/>
        </p:nvSpPr>
        <p:spPr>
          <a:xfrm>
            <a:off x="8144933" y="2839178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pic>
        <p:nvPicPr>
          <p:cNvPr id="16" name="Picture 2" descr="Small dog being groomed">
            <a:extLst>
              <a:ext uri="{FF2B5EF4-FFF2-40B4-BE49-F238E27FC236}">
                <a16:creationId xmlns:a16="http://schemas.microsoft.com/office/drawing/2014/main" id="{9ECBBDE7-085E-40A6-8B02-B817111C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3200176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F8B53-E42C-494A-8187-44CFF17681C2}"/>
              </a:ext>
            </a:extLst>
          </p:cNvPr>
          <p:cNvSpPr txBox="1"/>
          <p:nvPr/>
        </p:nvSpPr>
        <p:spPr>
          <a:xfrm>
            <a:off x="9052983" y="5064036"/>
            <a:ext cx="1782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7</cp:revision>
  <dcterms:created xsi:type="dcterms:W3CDTF">2023-10-10T20:10:33Z</dcterms:created>
  <dcterms:modified xsi:type="dcterms:W3CDTF">2023-10-10T20:47:15Z</dcterms:modified>
</cp:coreProperties>
</file>