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ust,Michael Lewis" initials="DL" lastIdx="1" clrIdx="0">
    <p:extLst>
      <p:ext uri="{19B8F6BF-5375-455C-9EA6-DF929625EA0E}">
        <p15:presenceInfo xmlns:p15="http://schemas.microsoft.com/office/powerpoint/2012/main" userId="S-1-5-21-3023904377-2784668600-4029109248-10949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6A83-734E-4525-A37D-161C8001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CBAC-4771-44DA-8DC9-D43F56F7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6BAD-17B4-45BB-AA37-119B6935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7752-EF2E-4014-B88C-1627B7F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274D-7337-41DC-9DC5-F500E7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3AD9-224B-49F3-A06C-511AF038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202C5-3F91-49A9-8BBD-A3980453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D415-3CCE-462C-845B-36C1B812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299D-8268-4AAE-9A27-5C51824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85F6-E377-4573-AD46-B6AE9286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19FE-F2B1-4216-8591-E5BE9EC1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B868D-6220-45C3-931F-80872930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0A0D-DF94-418E-87FE-3AF3B876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6AC-10E6-422A-AD1B-AA575E3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38D7-FF11-4901-A262-24C51B87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579-6E85-4E65-836D-3744DB6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06BF-CE88-4A57-8EAF-A8FDD286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30F7-A096-4154-B8CE-B4DF063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6B0D-D34F-41EA-BD10-213B7F17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4D03-8F9F-46CB-8B45-B2480DD3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C058-6F30-4668-9663-9B21A901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B3CC-490D-48D2-B91B-DC9A9DF0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A276-6C77-449D-A294-A7AE722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9247-D175-4658-B108-3E219A1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B8EC-592C-4281-B52C-4126EFC3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95C8-A1EB-43C8-9EA6-EDDAD1B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B8E2-2208-483C-943B-EAB1B54EF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4F5A-F9D6-4B7B-B851-7393C725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7FC6-C3F3-4BBD-B9D2-C5B9361B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EFC3-8277-40DC-9E19-46555EA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464D-590B-455C-A17E-754A8188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EF2-1070-4589-83FC-C9748B8A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D8B4-48F7-442B-B9EA-4D884FEA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03EE4-00A0-4156-96C0-DD0EA575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8BDB-C1C6-42C4-9FA3-342C705A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6954-E73B-4643-8ECD-4AC665151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B63A5-2418-4663-B744-B69E987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E6414-1E7C-4F03-BE19-0E46B1F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56252-7766-4811-8744-BB757C88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755D-4995-457C-B4F9-06788E52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9E768-C865-448E-8BA6-EF519A7A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0349B-1B7E-4F38-9252-3C515E6C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93DE-D9C5-4BC4-BB83-D015501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D9D0F-A8AA-4D95-ABD6-7A5E64EB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3E8C3-39C5-4320-8F4B-825AF423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94D8-5DF3-4AB4-841E-FC7CA10F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78B-8C5D-4786-9CC0-1C0267C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70D9-67E1-4C3A-90D2-BC00DFCD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2470F-E7EA-4317-8C5C-FDB79AA3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9269-587E-4AA0-B1F1-0ACFF6F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E2B7-13E7-431B-A455-17E8571B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DA2A-40EF-49AC-8331-F21C483F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459-8315-4A85-9D0A-D12C8DE7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E1B97-399B-458D-B4DF-DA45B82F1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5101-D8B3-4828-A0C9-B4679A09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D9C8-2061-40F8-BB28-B711B681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3E456-CFA0-40D7-B18B-C154B8E8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E010C-DA87-45B2-A2C9-9007382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7F50-2839-4E64-ABAC-69393A19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F514-AA66-4AA5-8610-0CD99D63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40D4-3E7D-4E21-9A28-B26C472C6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C895-6E45-418A-9E61-4762AEEF2F9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FC4E-4AB6-49BA-875F-373EB512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E042-FB34-4400-AFF7-101250D43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9972-7343-422E-A7FC-7FEB6B55D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EB89-8746-4301-B735-1D429CC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1ED94-011E-4F41-BE5B-ABE2A8AA1EE6}"/>
              </a:ext>
            </a:extLst>
          </p:cNvPr>
          <p:cNvSpPr txBox="1"/>
          <p:nvPr/>
        </p:nvSpPr>
        <p:spPr>
          <a:xfrm>
            <a:off x="347133" y="499533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SiteMap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4A80B-4DAF-40E8-891F-61549CBD44B8}"/>
              </a:ext>
            </a:extLst>
          </p:cNvPr>
          <p:cNvSpPr/>
          <p:nvPr/>
        </p:nvSpPr>
        <p:spPr>
          <a:xfrm>
            <a:off x="3803649" y="303482"/>
            <a:ext cx="3759200" cy="2382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5E759-20E6-4E1B-BC5F-32E0795DBC77}"/>
              </a:ext>
            </a:extLst>
          </p:cNvPr>
          <p:cNvSpPr txBox="1"/>
          <p:nvPr/>
        </p:nvSpPr>
        <p:spPr>
          <a:xfrm>
            <a:off x="4686299" y="1170906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F314E3-4D46-4B2B-A855-A95395BB1E4A}"/>
              </a:ext>
            </a:extLst>
          </p:cNvPr>
          <p:cNvSpPr/>
          <p:nvPr/>
        </p:nvSpPr>
        <p:spPr>
          <a:xfrm>
            <a:off x="8020051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B2D3E-A5F4-40DD-8759-900533709795}"/>
              </a:ext>
            </a:extLst>
          </p:cNvPr>
          <p:cNvSpPr/>
          <p:nvPr/>
        </p:nvSpPr>
        <p:spPr>
          <a:xfrm>
            <a:off x="4061883" y="3298737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A82F3-07BD-4BCA-9DCE-F50027146AEE}"/>
              </a:ext>
            </a:extLst>
          </p:cNvPr>
          <p:cNvSpPr/>
          <p:nvPr/>
        </p:nvSpPr>
        <p:spPr>
          <a:xfrm>
            <a:off x="247647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DBAF-FC38-4FE5-A729-6B4D63BC0F19}"/>
              </a:ext>
            </a:extLst>
          </p:cNvPr>
          <p:cNvSpPr/>
          <p:nvPr/>
        </p:nvSpPr>
        <p:spPr>
          <a:xfrm>
            <a:off x="4104216" y="51834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E1DAE-DABB-4227-A802-856314652F41}"/>
              </a:ext>
            </a:extLst>
          </p:cNvPr>
          <p:cNvSpPr txBox="1"/>
          <p:nvPr/>
        </p:nvSpPr>
        <p:spPr>
          <a:xfrm>
            <a:off x="8223250" y="4302667"/>
            <a:ext cx="20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95A7C-5151-44D4-869C-5984DECF3CA8}"/>
              </a:ext>
            </a:extLst>
          </p:cNvPr>
          <p:cNvSpPr txBox="1"/>
          <p:nvPr/>
        </p:nvSpPr>
        <p:spPr>
          <a:xfrm>
            <a:off x="4739216" y="3832935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36D87-3CB7-4AC6-A9F8-3DE3638F77CB}"/>
              </a:ext>
            </a:extLst>
          </p:cNvPr>
          <p:cNvSpPr txBox="1"/>
          <p:nvPr/>
        </p:nvSpPr>
        <p:spPr>
          <a:xfrm>
            <a:off x="980014" y="41349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4A770-4658-4D16-B790-AD12C51001EB}"/>
              </a:ext>
            </a:extLst>
          </p:cNvPr>
          <p:cNvSpPr txBox="1"/>
          <p:nvPr/>
        </p:nvSpPr>
        <p:spPr>
          <a:xfrm>
            <a:off x="4686299" y="5838567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B7D1DD-01CB-4B0D-B282-D3E048F31C9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1826681" y="2685817"/>
            <a:ext cx="3856568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A6E08-F902-431D-B390-188EA67C915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640917" y="2685817"/>
            <a:ext cx="42332" cy="612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6BB6C-715B-4BB2-9EA0-D4C36407904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5683249" y="2685817"/>
            <a:ext cx="3915836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CF482-04C6-4789-8E16-B3438813BF1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405714" y="4162337"/>
            <a:ext cx="656169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0F86F-5086-42F6-8CA0-668FC68181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219950" y="4162337"/>
            <a:ext cx="800101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B9E8C8-68DC-4FBD-B4E4-61DD17CEB1B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flipH="1">
            <a:off x="7262283" y="5183432"/>
            <a:ext cx="2336802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71040-B76A-A80C-B0B2-69724462989A}"/>
              </a:ext>
            </a:extLst>
          </p:cNvPr>
          <p:cNvSpPr txBox="1"/>
          <p:nvPr/>
        </p:nvSpPr>
        <p:spPr>
          <a:xfrm>
            <a:off x="1166518" y="3788246"/>
            <a:ext cx="225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Small dog being groomed">
            <a:extLst>
              <a:ext uri="{FF2B5EF4-FFF2-40B4-BE49-F238E27FC236}">
                <a16:creationId xmlns:a16="http://schemas.microsoft.com/office/drawing/2014/main" id="{796D505F-9E1D-1BCE-D0AF-2D238706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67" y="3257020"/>
            <a:ext cx="3724311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ll dog being groomed">
            <a:extLst>
              <a:ext uri="{FF2B5EF4-FFF2-40B4-BE49-F238E27FC236}">
                <a16:creationId xmlns:a16="http://schemas.microsoft.com/office/drawing/2014/main" id="{BE272FF5-5E08-7689-8967-55790494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3292460"/>
            <a:ext cx="2921000" cy="18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1AD8FA-CB70-4AAE-7FD0-E8F922D9CD5A}"/>
              </a:ext>
            </a:extLst>
          </p:cNvPr>
          <p:cNvSpPr txBox="1"/>
          <p:nvPr/>
        </p:nvSpPr>
        <p:spPr>
          <a:xfrm>
            <a:off x="8161117" y="2784691"/>
            <a:ext cx="37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 Home       Services       How To      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E3E05-B72D-CD0D-C830-09F3D0B5453A}"/>
              </a:ext>
            </a:extLst>
          </p:cNvPr>
          <p:cNvSpPr txBox="1"/>
          <p:nvPr/>
        </p:nvSpPr>
        <p:spPr>
          <a:xfrm>
            <a:off x="8781216" y="5147639"/>
            <a:ext cx="2249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</p:txBody>
      </p:sp>
    </p:spTree>
    <p:extLst>
      <p:ext uri="{BB962C8B-B14F-4D97-AF65-F5344CB8AC3E}">
        <p14:creationId xmlns:p14="http://schemas.microsoft.com/office/powerpoint/2010/main" val="40303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30" name="Picture 6" descr="Dalmatian Dog">
            <a:extLst>
              <a:ext uri="{FF2B5EF4-FFF2-40B4-BE49-F238E27FC236}">
                <a16:creationId xmlns:a16="http://schemas.microsoft.com/office/drawing/2014/main" id="{DE78FE81-70DF-4FD6-34BA-16B6904BB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0" y="3429000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063C8-E46C-57E6-AE3D-A3EB784A7C27}"/>
              </a:ext>
            </a:extLst>
          </p:cNvPr>
          <p:cNvSpPr txBox="1"/>
          <p:nvPr/>
        </p:nvSpPr>
        <p:spPr>
          <a:xfrm>
            <a:off x="3180170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032" name="Picture 8" descr="Golden Retriever">
            <a:extLst>
              <a:ext uri="{FF2B5EF4-FFF2-40B4-BE49-F238E27FC236}">
                <a16:creationId xmlns:a16="http://schemas.microsoft.com/office/drawing/2014/main" id="{BFCA4A8D-60B3-6E97-BDB0-E7018C04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31" y="3455986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229F1-565F-A951-E649-8C0D9997A1A0}"/>
              </a:ext>
            </a:extLst>
          </p:cNvPr>
          <p:cNvSpPr txBox="1"/>
          <p:nvPr/>
        </p:nvSpPr>
        <p:spPr>
          <a:xfrm>
            <a:off x="1845350" y="4845106"/>
            <a:ext cx="11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4B712-85A2-46DA-F7B1-9DEF428D08A8}"/>
              </a:ext>
            </a:extLst>
          </p:cNvPr>
          <p:cNvSpPr txBox="1"/>
          <p:nvPr/>
        </p:nvSpPr>
        <p:spPr>
          <a:xfrm>
            <a:off x="4616845" y="4872325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55FCF-0162-4C0D-1589-D8ED2E12BF7C}"/>
              </a:ext>
            </a:extLst>
          </p:cNvPr>
          <p:cNvSpPr txBox="1"/>
          <p:nvPr/>
        </p:nvSpPr>
        <p:spPr>
          <a:xfrm>
            <a:off x="9113805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7" name="Picture 6" descr="Dalmatian Dog">
            <a:extLst>
              <a:ext uri="{FF2B5EF4-FFF2-40B4-BE49-F238E27FC236}">
                <a16:creationId xmlns:a16="http://schemas.microsoft.com/office/drawing/2014/main" id="{42F8390C-D260-F3B5-1189-5EEC46B7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557" y="3217728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olden Retriever">
            <a:extLst>
              <a:ext uri="{FF2B5EF4-FFF2-40B4-BE49-F238E27FC236}">
                <a16:creationId xmlns:a16="http://schemas.microsoft.com/office/drawing/2014/main" id="{8D4CCFD3-F5BC-C8B1-165C-E48126D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969" y="4733064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42BE6F-2203-4FDD-EEA6-3D9D5A8530D1}"/>
              </a:ext>
            </a:extLst>
          </p:cNvPr>
          <p:cNvSpPr txBox="1"/>
          <p:nvPr/>
        </p:nvSpPr>
        <p:spPr>
          <a:xfrm>
            <a:off x="8698201" y="5190067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32E26-B758-D66C-E488-6B4A4376A446}"/>
              </a:ext>
            </a:extLst>
          </p:cNvPr>
          <p:cNvSpPr txBox="1"/>
          <p:nvPr/>
        </p:nvSpPr>
        <p:spPr>
          <a:xfrm>
            <a:off x="8644605" y="3576157"/>
            <a:ext cx="113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</p:spTree>
    <p:extLst>
      <p:ext uri="{BB962C8B-B14F-4D97-AF65-F5344CB8AC3E}">
        <p14:creationId xmlns:p14="http://schemas.microsoft.com/office/powerpoint/2010/main" val="6011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r>
              <a:rPr lang="en-US" sz="1100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sz="1100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  <a:endParaRPr lang="en-US" sz="11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21667" y="2266446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783667" y="2266446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B4073-ADC6-CD89-5AB2-B8A9BF860374}"/>
              </a:ext>
            </a:extLst>
          </p:cNvPr>
          <p:cNvSpPr txBox="1"/>
          <p:nvPr/>
        </p:nvSpPr>
        <p:spPr>
          <a:xfrm>
            <a:off x="8463761" y="3035707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94D43-D363-EF92-8833-7E20B3F34FD4}"/>
              </a:ext>
            </a:extLst>
          </p:cNvPr>
          <p:cNvSpPr txBox="1"/>
          <p:nvPr/>
        </p:nvSpPr>
        <p:spPr>
          <a:xfrm>
            <a:off x="2742259" y="2692400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C1211-D92B-0DBC-C8B4-483052DC09A5}"/>
              </a:ext>
            </a:extLst>
          </p:cNvPr>
          <p:cNvSpPr txBox="1"/>
          <p:nvPr/>
        </p:nvSpPr>
        <p:spPr>
          <a:xfrm>
            <a:off x="8271064" y="2699751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769DC-3AA9-1A3F-63A9-244E83701567}"/>
              </a:ext>
            </a:extLst>
          </p:cNvPr>
          <p:cNvSpPr txBox="1"/>
          <p:nvPr/>
        </p:nvSpPr>
        <p:spPr>
          <a:xfrm>
            <a:off x="8940588" y="2704633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0939D-E73B-32C9-205D-A7D0BE73B58D}"/>
              </a:ext>
            </a:extLst>
          </p:cNvPr>
          <p:cNvSpPr txBox="1"/>
          <p:nvPr/>
        </p:nvSpPr>
        <p:spPr>
          <a:xfrm>
            <a:off x="9874409" y="270670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10B7B-7E6F-BD8B-074B-69F66E2870F0}"/>
              </a:ext>
            </a:extLst>
          </p:cNvPr>
          <p:cNvSpPr txBox="1"/>
          <p:nvPr/>
        </p:nvSpPr>
        <p:spPr>
          <a:xfrm>
            <a:off x="10580428" y="270670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9705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" name="Picture 9" descr="A map of a neighborhood&#10;&#10;Description automatically generated">
            <a:extLst>
              <a:ext uri="{FF2B5EF4-FFF2-40B4-BE49-F238E27FC236}">
                <a16:creationId xmlns:a16="http://schemas.microsoft.com/office/drawing/2014/main" id="{4E834BFD-7FC1-7822-1053-69A27AEF0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92" y="3109912"/>
            <a:ext cx="2666210" cy="2694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DBA3E-319E-7F09-02A3-DCE51F61078C}"/>
              </a:ext>
            </a:extLst>
          </p:cNvPr>
          <p:cNvSpPr txBox="1"/>
          <p:nvPr/>
        </p:nvSpPr>
        <p:spPr>
          <a:xfrm>
            <a:off x="4860925" y="2976880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482A-82AF-CA29-20C6-D7C201B7C1CB}"/>
              </a:ext>
            </a:extLst>
          </p:cNvPr>
          <p:cNvSpPr txBox="1"/>
          <p:nvPr/>
        </p:nvSpPr>
        <p:spPr>
          <a:xfrm>
            <a:off x="4744613" y="3664214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 here at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Phone: (480)867-5309</a:t>
            </a:r>
          </a:p>
          <a:p>
            <a:r>
              <a:rPr lang="en-US" dirty="0"/>
              <a:t>Email: </a:t>
            </a:r>
            <a:r>
              <a:rPr lang="en-US" dirty="0" err="1"/>
              <a:t>Prakesh@scc.edu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9FE0D-CB96-8405-8154-2E318801CB64}"/>
              </a:ext>
            </a:extLst>
          </p:cNvPr>
          <p:cNvSpPr txBox="1"/>
          <p:nvPr/>
        </p:nvSpPr>
        <p:spPr>
          <a:xfrm>
            <a:off x="8940800" y="3138012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2C40B-2CE8-CC72-3C3C-854373B66025}"/>
              </a:ext>
            </a:extLst>
          </p:cNvPr>
          <p:cNvSpPr txBox="1"/>
          <p:nvPr/>
        </p:nvSpPr>
        <p:spPr>
          <a:xfrm>
            <a:off x="8361977" y="27847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293E5-0D1D-B36C-A15E-36AB1DBC3F2D}"/>
              </a:ext>
            </a:extLst>
          </p:cNvPr>
          <p:cNvSpPr txBox="1"/>
          <p:nvPr/>
        </p:nvSpPr>
        <p:spPr>
          <a:xfrm>
            <a:off x="9001634" y="2795270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F6A59-B544-E65B-2088-9C5C459D79DD}"/>
              </a:ext>
            </a:extLst>
          </p:cNvPr>
          <p:cNvSpPr txBox="1"/>
          <p:nvPr/>
        </p:nvSpPr>
        <p:spPr>
          <a:xfrm>
            <a:off x="9830956" y="2806515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A4D222-E464-2FCD-DCC7-0626E92D6625}"/>
              </a:ext>
            </a:extLst>
          </p:cNvPr>
          <p:cNvSpPr txBox="1"/>
          <p:nvPr/>
        </p:nvSpPr>
        <p:spPr>
          <a:xfrm>
            <a:off x="10660276" y="2792214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A8385-77F8-CD05-E360-53CF2BB758E8}"/>
              </a:ext>
            </a:extLst>
          </p:cNvPr>
          <p:cNvSpPr txBox="1"/>
          <p:nvPr/>
        </p:nvSpPr>
        <p:spPr>
          <a:xfrm>
            <a:off x="8728106" y="3496128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 here at: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Phone: (480)867-5309</a:t>
            </a:r>
          </a:p>
          <a:p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dirty="0" err="1">
                <a:solidFill>
                  <a:schemeClr val="bg1"/>
                </a:solidFill>
              </a:rPr>
              <a:t>Prakesh@scc.edu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 descr="A map of a neighborhood&#10;&#10;Description automatically generated">
            <a:extLst>
              <a:ext uri="{FF2B5EF4-FFF2-40B4-BE49-F238E27FC236}">
                <a16:creationId xmlns:a16="http://schemas.microsoft.com/office/drawing/2014/main" id="{C0875DD6-277B-E7EE-7A15-E3A8820E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04" y="4656675"/>
            <a:ext cx="1503504" cy="15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301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Google Sans</vt:lpstr>
      <vt:lpstr>Times New Roman</vt:lpstr>
      <vt:lpstr>Office Theme</vt:lpstr>
      <vt:lpstr>A Dog’s Life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Daoust,Michael Lewis</dc:creator>
  <cp:lastModifiedBy>Daoust,Michael Lewis</cp:lastModifiedBy>
  <cp:revision>8</cp:revision>
  <dcterms:created xsi:type="dcterms:W3CDTF">2023-10-10T20:10:33Z</dcterms:created>
  <dcterms:modified xsi:type="dcterms:W3CDTF">2023-10-10T23:26:16Z</dcterms:modified>
</cp:coreProperties>
</file>