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64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oust,Michael Lewis" initials="DL" lastIdx="1" clrIdx="0">
    <p:extLst>
      <p:ext uri="{19B8F6BF-5375-455C-9EA6-DF929625EA0E}">
        <p15:presenceInfo xmlns:p15="http://schemas.microsoft.com/office/powerpoint/2012/main" userId="S-1-5-21-3023904377-2784668600-4029109248-109490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80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20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E6A83-734E-4525-A37D-161C80011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DCBAC-4771-44DA-8DC9-D43F56F79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B6BAD-17B4-45BB-AA37-119B69358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C895-6E45-418A-9E61-4762AEEF2F92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F7752-EF2E-4014-B88C-1627B7FC5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6274D-7337-41DC-9DC5-F500E73D9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8167-784B-4303-BE5A-966ADDA08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2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A3AD9-224B-49F3-A06C-511AF0386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B202C5-3F91-49A9-8BBD-A39804538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ED415-3CCE-462C-845B-36C1B8127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C895-6E45-418A-9E61-4762AEEF2F92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3299D-8268-4AAE-9A27-5C518243A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D85F6-E377-4573-AD46-B6AE9286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8167-784B-4303-BE5A-966ADDA08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23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D719FE-F2B1-4216-8591-E5BE9EC1E7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0B868D-6220-45C3-931F-808729302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D0A0D-DF94-418E-87FE-3AF3B8765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C895-6E45-418A-9E61-4762AEEF2F92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BA6AC-10E6-422A-AD1B-AA575E3FB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238D7-FF11-4901-A262-24C51B87B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8167-784B-4303-BE5A-966ADDA08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63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68579-6E85-4E65-836D-3744DB6FB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206BF-CE88-4A57-8EAF-A8FDD286E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B30F7-A096-4154-B8CE-B4DF0637C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C895-6E45-418A-9E61-4762AEEF2F92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46B0D-D34F-41EA-BD10-213B7F176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44D03-8F9F-46CB-8B45-B2480DD37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8167-784B-4303-BE5A-966ADDA08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07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2C058-6F30-4668-9663-9B21A901D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4B3CC-490D-48D2-B91B-DC9A9DF09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8A276-6C77-449D-A294-A7AE7223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C895-6E45-418A-9E61-4762AEEF2F92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89247-D175-4658-B108-3E219A1EC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8B8EC-592C-4281-B52C-4126EFC31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8167-784B-4303-BE5A-966ADDA08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94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695C8-A1EB-43C8-9EA6-EDDAD1BC4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AB8E2-2208-483C-943B-EAB1B54EF0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34F5A-F9D6-4B7B-B851-7393C725B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77FC6-C3F3-4BBD-B9D2-C5B9361BE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C895-6E45-418A-9E61-4762AEEF2F92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FEFC3-8277-40DC-9E19-46555EA2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0464D-590B-455C-A17E-754A8188F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8167-784B-4303-BE5A-966ADDA08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61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E4EF2-1070-4589-83FC-C9748B8AC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1D8B4-48F7-442B-B9EA-4D884FEAA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303EE4-00A0-4156-96C0-DD0EA575A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A8BDB-C1C6-42C4-9FA3-342C705AB3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986954-E73B-4643-8ECD-4AC665151C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CB63A5-2418-4663-B744-B69E987B1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C895-6E45-418A-9E61-4762AEEF2F92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DE6414-1E7C-4F03-BE19-0E46B1F7A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756252-7766-4811-8744-BB757C887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8167-784B-4303-BE5A-966ADDA08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95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D755D-4995-457C-B4F9-06788E52C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9E768-C865-448E-8BA6-EF519A7AD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C895-6E45-418A-9E61-4762AEEF2F92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30349B-1B7E-4F38-9252-3C515E6C3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9D93DE-D9C5-4BC4-BB83-D01550165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8167-784B-4303-BE5A-966ADDA08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82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1D9D0F-A8AA-4D95-ABD6-7A5E64EBC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C895-6E45-418A-9E61-4762AEEF2F92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3E8C3-39C5-4320-8F4B-825AF4233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B94D8-5DF3-4AB4-841E-FC7CA10F4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8167-784B-4303-BE5A-966ADDA08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8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D478B-8C5D-4786-9CC0-1C0267C1C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270D9-67E1-4C3A-90D2-BC00DFCD0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32470F-E7EA-4317-8C5C-FDB79AA3D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99269-587E-4AA0-B1F1-0ACFF6F00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C895-6E45-418A-9E61-4762AEEF2F92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DE2B7-13E7-431B-A455-17E8571B4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8DA2A-40EF-49AC-8331-F21C483F3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8167-784B-4303-BE5A-966ADDA08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32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7E459-8315-4A85-9D0A-D12C8DE74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2E1B97-399B-458D-B4DF-DA45B82F19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D5101-D8B3-4828-A0C9-B4679A090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1D9C8-2061-40F8-BB28-B711B6810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C895-6E45-418A-9E61-4762AEEF2F92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3E456-CFA0-40D7-B18B-C154B8E84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E010C-DA87-45B2-A2C9-9007382FB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8167-784B-4303-BE5A-966ADDA08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11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EA7F50-2839-4E64-ABAC-69393A190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BF514-AA66-4AA5-8610-0CD99D63C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640D4-3E7D-4E21-9A28-B26C472C64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4C895-6E45-418A-9E61-4762AEEF2F92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0FC4E-4AB6-49BA-875F-373EB51271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4E042-FB34-4400-AFF7-101250D43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48167-784B-4303-BE5A-966ADDA08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104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69972-7343-422E-A7FC-7FEB6B55DE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Dog’s Life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36EB89-8746-4301-B735-1D429CC9E7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Proposal for Website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901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D1ED94-011E-4F41-BE5B-ABE2A8AA1EE6}"/>
              </a:ext>
            </a:extLst>
          </p:cNvPr>
          <p:cNvSpPr txBox="1"/>
          <p:nvPr/>
        </p:nvSpPr>
        <p:spPr>
          <a:xfrm>
            <a:off x="347133" y="499533"/>
            <a:ext cx="2777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SiteMap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4D4A80B-4DAF-40E8-891F-61549CBD44B8}"/>
              </a:ext>
            </a:extLst>
          </p:cNvPr>
          <p:cNvSpPr/>
          <p:nvPr/>
        </p:nvSpPr>
        <p:spPr>
          <a:xfrm>
            <a:off x="3803649" y="303482"/>
            <a:ext cx="3759200" cy="23823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85E759-20E6-4E1B-BC5F-32E0795DBC77}"/>
              </a:ext>
            </a:extLst>
          </p:cNvPr>
          <p:cNvSpPr txBox="1"/>
          <p:nvPr/>
        </p:nvSpPr>
        <p:spPr>
          <a:xfrm>
            <a:off x="4686299" y="1170906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page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F314E3-4D46-4B2B-A855-A95395BB1E4A}"/>
              </a:ext>
            </a:extLst>
          </p:cNvPr>
          <p:cNvSpPr/>
          <p:nvPr/>
        </p:nvSpPr>
        <p:spPr>
          <a:xfrm>
            <a:off x="8020051" y="3456232"/>
            <a:ext cx="3158067" cy="172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73B2D3E-A5F4-40DD-8759-900533709795}"/>
              </a:ext>
            </a:extLst>
          </p:cNvPr>
          <p:cNvSpPr/>
          <p:nvPr/>
        </p:nvSpPr>
        <p:spPr>
          <a:xfrm>
            <a:off x="4061883" y="3298737"/>
            <a:ext cx="3158067" cy="172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7AA82F3-07BD-4BCA-9DCE-F50027146AEE}"/>
              </a:ext>
            </a:extLst>
          </p:cNvPr>
          <p:cNvSpPr/>
          <p:nvPr/>
        </p:nvSpPr>
        <p:spPr>
          <a:xfrm>
            <a:off x="247647" y="3456232"/>
            <a:ext cx="3158067" cy="172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DEDBAF-FC38-4FE5-A729-6B4D63BC0F19}"/>
              </a:ext>
            </a:extLst>
          </p:cNvPr>
          <p:cNvSpPr/>
          <p:nvPr/>
        </p:nvSpPr>
        <p:spPr>
          <a:xfrm>
            <a:off x="4104216" y="5183432"/>
            <a:ext cx="3158067" cy="172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FE1DAE-DABB-4227-A802-856314652F41}"/>
              </a:ext>
            </a:extLst>
          </p:cNvPr>
          <p:cNvSpPr txBox="1"/>
          <p:nvPr/>
        </p:nvSpPr>
        <p:spPr>
          <a:xfrm>
            <a:off x="8223250" y="4302667"/>
            <a:ext cx="208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Grooming Services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D95A7C-5151-44D4-869C-5984DECF3CA8}"/>
              </a:ext>
            </a:extLst>
          </p:cNvPr>
          <p:cNvSpPr txBox="1"/>
          <p:nvPr/>
        </p:nvSpPr>
        <p:spPr>
          <a:xfrm>
            <a:off x="4739216" y="3832935"/>
            <a:ext cx="180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Information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236D87-3CB7-4AC6-A9F8-3DE3638F77CB}"/>
              </a:ext>
            </a:extLst>
          </p:cNvPr>
          <p:cNvSpPr txBox="1"/>
          <p:nvPr/>
        </p:nvSpPr>
        <p:spPr>
          <a:xfrm>
            <a:off x="980014" y="4134934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 to Store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E4A770-4658-4D16-B790-AD12C51001EB}"/>
              </a:ext>
            </a:extLst>
          </p:cNvPr>
          <p:cNvSpPr txBox="1"/>
          <p:nvPr/>
        </p:nvSpPr>
        <p:spPr>
          <a:xfrm>
            <a:off x="4686299" y="5838567"/>
            <a:ext cx="180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select a good pet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B7D1DD-01CB-4B0D-B282-D3E048F31C96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flipH="1">
            <a:off x="1826681" y="2685817"/>
            <a:ext cx="3856568" cy="77041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26A6E08-F902-431D-B390-188EA67C9151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flipH="1">
            <a:off x="5640917" y="2685817"/>
            <a:ext cx="42332" cy="61292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196BB6C-715B-4BB2-9EA0-D4C364079045}"/>
              </a:ext>
            </a:extLst>
          </p:cNvPr>
          <p:cNvCxnSpPr>
            <a:cxnSpLocks/>
            <a:stCxn id="6" idx="0"/>
            <a:endCxn id="3" idx="2"/>
          </p:cNvCxnSpPr>
          <p:nvPr/>
        </p:nvCxnSpPr>
        <p:spPr>
          <a:xfrm flipH="1" flipV="1">
            <a:off x="5683249" y="2685817"/>
            <a:ext cx="3915836" cy="77041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7CF482-04C6-4789-8E16-B3438813BF1B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3405714" y="4162337"/>
            <a:ext cx="656169" cy="15749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EB0F86F-5086-42F6-8CA0-668FC681814E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7219950" y="4162337"/>
            <a:ext cx="800101" cy="15749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2B9E8C8-68DC-4FBD-B4E4-61DD17CEB1B2}"/>
              </a:ext>
            </a:extLst>
          </p:cNvPr>
          <p:cNvCxnSpPr>
            <a:stCxn id="6" idx="2"/>
            <a:endCxn id="9" idx="3"/>
          </p:cNvCxnSpPr>
          <p:nvPr/>
        </p:nvCxnSpPr>
        <p:spPr>
          <a:xfrm flipH="1">
            <a:off x="7262283" y="5183432"/>
            <a:ext cx="2336802" cy="863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913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D4FFB8-F348-4AB1-A720-CE03C1FF52B5}"/>
              </a:ext>
            </a:extLst>
          </p:cNvPr>
          <p:cNvSpPr txBox="1"/>
          <p:nvPr/>
        </p:nvSpPr>
        <p:spPr>
          <a:xfrm>
            <a:off x="321734" y="240268"/>
            <a:ext cx="369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2EB87DF-2F17-4F93-B9B7-536CFFC77849}"/>
              </a:ext>
            </a:extLst>
          </p:cNvPr>
          <p:cNvSpPr/>
          <p:nvPr/>
        </p:nvSpPr>
        <p:spPr>
          <a:xfrm>
            <a:off x="781050" y="1193799"/>
            <a:ext cx="6815667" cy="5164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272AED-BEBA-4702-B711-D46075A841FF}"/>
              </a:ext>
            </a:extLst>
          </p:cNvPr>
          <p:cNvSpPr/>
          <p:nvPr/>
        </p:nvSpPr>
        <p:spPr>
          <a:xfrm>
            <a:off x="8229600" y="1193799"/>
            <a:ext cx="3302000" cy="5054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Different life stages dogs preventive health | Boehringer Ingelheim">
            <a:extLst>
              <a:ext uri="{FF2B5EF4-FFF2-40B4-BE49-F238E27FC236}">
                <a16:creationId xmlns:a16="http://schemas.microsoft.com/office/drawing/2014/main" id="{EBD0B499-4079-4F06-9B1C-011253B13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518" y="1667933"/>
            <a:ext cx="1720614" cy="96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F408FB-5B7E-449E-9739-FA6FA04B3C91}"/>
              </a:ext>
            </a:extLst>
          </p:cNvPr>
          <p:cNvSpPr txBox="1"/>
          <p:nvPr/>
        </p:nvSpPr>
        <p:spPr>
          <a:xfrm>
            <a:off x="1311392" y="2303489"/>
            <a:ext cx="143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A Dog’s Life</a:t>
            </a:r>
          </a:p>
        </p:txBody>
      </p:sp>
      <p:pic>
        <p:nvPicPr>
          <p:cNvPr id="8" name="Picture 4" descr="Different life stages dogs preventive health | Boehringer Ingelheim">
            <a:extLst>
              <a:ext uri="{FF2B5EF4-FFF2-40B4-BE49-F238E27FC236}">
                <a16:creationId xmlns:a16="http://schemas.microsoft.com/office/drawing/2014/main" id="{3EC11FED-AD44-4E67-8532-D4402874C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933" y="1667933"/>
            <a:ext cx="3016989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28D6A7-4246-4E8E-8FF6-82E1D0296033}"/>
              </a:ext>
            </a:extLst>
          </p:cNvPr>
          <p:cNvSpPr txBox="1"/>
          <p:nvPr/>
        </p:nvSpPr>
        <p:spPr>
          <a:xfrm>
            <a:off x="9165166" y="2317790"/>
            <a:ext cx="143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A Dog’s Life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220143-A95B-4279-B235-5BAD5FA9B70F}"/>
              </a:ext>
            </a:extLst>
          </p:cNvPr>
          <p:cNvSpPr txBox="1"/>
          <p:nvPr/>
        </p:nvSpPr>
        <p:spPr>
          <a:xfrm>
            <a:off x="5798608" y="2266446"/>
            <a:ext cx="98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How to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B4163B-50F9-4BD9-AFB3-54E42F885FE5}"/>
              </a:ext>
            </a:extLst>
          </p:cNvPr>
          <p:cNvSpPr txBox="1"/>
          <p:nvPr/>
        </p:nvSpPr>
        <p:spPr>
          <a:xfrm>
            <a:off x="4098925" y="226644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9821DC-603F-4D37-848D-B3B12544F7CA}"/>
              </a:ext>
            </a:extLst>
          </p:cNvPr>
          <p:cNvSpPr txBox="1"/>
          <p:nvPr/>
        </p:nvSpPr>
        <p:spPr>
          <a:xfrm>
            <a:off x="6608232" y="2266446"/>
            <a:ext cx="98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Contact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F9FEBD-4D00-432E-AE12-CC0B920B1692}"/>
              </a:ext>
            </a:extLst>
          </p:cNvPr>
          <p:cNvSpPr txBox="1"/>
          <p:nvPr/>
        </p:nvSpPr>
        <p:spPr>
          <a:xfrm>
            <a:off x="4860925" y="2266446"/>
            <a:ext cx="98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Services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C71040-B76A-A80C-B0B2-69724462989A}"/>
              </a:ext>
            </a:extLst>
          </p:cNvPr>
          <p:cNvSpPr txBox="1"/>
          <p:nvPr/>
        </p:nvSpPr>
        <p:spPr>
          <a:xfrm>
            <a:off x="1166518" y="3788246"/>
            <a:ext cx="22564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 Dog Grooming Services in Scottsdale, AZ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2" descr="Small dog being groomed">
            <a:extLst>
              <a:ext uri="{FF2B5EF4-FFF2-40B4-BE49-F238E27FC236}">
                <a16:creationId xmlns:a16="http://schemas.microsoft.com/office/drawing/2014/main" id="{796D505F-9E1D-1BCE-D0AF-2D238706A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267" y="3257020"/>
            <a:ext cx="3724311" cy="236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Small dog being groomed">
            <a:extLst>
              <a:ext uri="{FF2B5EF4-FFF2-40B4-BE49-F238E27FC236}">
                <a16:creationId xmlns:a16="http://schemas.microsoft.com/office/drawing/2014/main" id="{BE272FF5-5E08-7689-8967-557904948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500" y="3292460"/>
            <a:ext cx="2921000" cy="185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51AD8FA-CB70-4AAE-7FD0-E8F922D9CD5A}"/>
              </a:ext>
            </a:extLst>
          </p:cNvPr>
          <p:cNvSpPr txBox="1"/>
          <p:nvPr/>
        </p:nvSpPr>
        <p:spPr>
          <a:xfrm>
            <a:off x="8161117" y="2784691"/>
            <a:ext cx="3776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   Home       Services       How To      Contact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EE3E05-B72D-CD0D-C830-09F3D0B5453A}"/>
              </a:ext>
            </a:extLst>
          </p:cNvPr>
          <p:cNvSpPr txBox="1"/>
          <p:nvPr/>
        </p:nvSpPr>
        <p:spPr>
          <a:xfrm>
            <a:off x="8781216" y="5147639"/>
            <a:ext cx="22495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 Dog Grooming Services in Scottsdale, AZ</a:t>
            </a:r>
          </a:p>
        </p:txBody>
      </p:sp>
    </p:spTree>
    <p:extLst>
      <p:ext uri="{BB962C8B-B14F-4D97-AF65-F5344CB8AC3E}">
        <p14:creationId xmlns:p14="http://schemas.microsoft.com/office/powerpoint/2010/main" val="4030358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D4FFB8-F348-4AB1-A720-CE03C1FF52B5}"/>
              </a:ext>
            </a:extLst>
          </p:cNvPr>
          <p:cNvSpPr txBox="1"/>
          <p:nvPr/>
        </p:nvSpPr>
        <p:spPr>
          <a:xfrm>
            <a:off x="321734" y="240268"/>
            <a:ext cx="369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2EB87DF-2F17-4F93-B9B7-536CFFC77849}"/>
              </a:ext>
            </a:extLst>
          </p:cNvPr>
          <p:cNvSpPr/>
          <p:nvPr/>
        </p:nvSpPr>
        <p:spPr>
          <a:xfrm>
            <a:off x="781050" y="1193799"/>
            <a:ext cx="6815667" cy="5164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272AED-BEBA-4702-B711-D46075A841FF}"/>
              </a:ext>
            </a:extLst>
          </p:cNvPr>
          <p:cNvSpPr/>
          <p:nvPr/>
        </p:nvSpPr>
        <p:spPr>
          <a:xfrm>
            <a:off x="8229600" y="1193799"/>
            <a:ext cx="3302000" cy="5054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Different life stages dogs preventive health | Boehringer Ingelheim">
            <a:extLst>
              <a:ext uri="{FF2B5EF4-FFF2-40B4-BE49-F238E27FC236}">
                <a16:creationId xmlns:a16="http://schemas.microsoft.com/office/drawing/2014/main" id="{EBD0B499-4079-4F06-9B1C-011253B13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518" y="1667933"/>
            <a:ext cx="1720614" cy="96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F408FB-5B7E-449E-9739-FA6FA04B3C91}"/>
              </a:ext>
            </a:extLst>
          </p:cNvPr>
          <p:cNvSpPr txBox="1"/>
          <p:nvPr/>
        </p:nvSpPr>
        <p:spPr>
          <a:xfrm>
            <a:off x="1311392" y="2303489"/>
            <a:ext cx="143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A Dog’s Life</a:t>
            </a:r>
          </a:p>
        </p:txBody>
      </p:sp>
      <p:pic>
        <p:nvPicPr>
          <p:cNvPr id="8" name="Picture 4" descr="Different life stages dogs preventive health | Boehringer Ingelheim">
            <a:extLst>
              <a:ext uri="{FF2B5EF4-FFF2-40B4-BE49-F238E27FC236}">
                <a16:creationId xmlns:a16="http://schemas.microsoft.com/office/drawing/2014/main" id="{3EC11FED-AD44-4E67-8532-D4402874C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933" y="1667933"/>
            <a:ext cx="3014134" cy="100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28D6A7-4246-4E8E-8FF6-82E1D0296033}"/>
              </a:ext>
            </a:extLst>
          </p:cNvPr>
          <p:cNvSpPr txBox="1"/>
          <p:nvPr/>
        </p:nvSpPr>
        <p:spPr>
          <a:xfrm>
            <a:off x="9165166" y="2317790"/>
            <a:ext cx="143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A Dog’s Life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220143-A95B-4279-B235-5BAD5FA9B70F}"/>
              </a:ext>
            </a:extLst>
          </p:cNvPr>
          <p:cNvSpPr txBox="1"/>
          <p:nvPr/>
        </p:nvSpPr>
        <p:spPr>
          <a:xfrm>
            <a:off x="5798608" y="2266446"/>
            <a:ext cx="98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How to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B4163B-50F9-4BD9-AFB3-54E42F885FE5}"/>
              </a:ext>
            </a:extLst>
          </p:cNvPr>
          <p:cNvSpPr txBox="1"/>
          <p:nvPr/>
        </p:nvSpPr>
        <p:spPr>
          <a:xfrm>
            <a:off x="4098925" y="226644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9821DC-603F-4D37-848D-B3B12544F7CA}"/>
              </a:ext>
            </a:extLst>
          </p:cNvPr>
          <p:cNvSpPr txBox="1"/>
          <p:nvPr/>
        </p:nvSpPr>
        <p:spPr>
          <a:xfrm>
            <a:off x="6608232" y="2266446"/>
            <a:ext cx="98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Contact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F9FEBD-4D00-432E-AE12-CC0B920B1692}"/>
              </a:ext>
            </a:extLst>
          </p:cNvPr>
          <p:cNvSpPr txBox="1"/>
          <p:nvPr/>
        </p:nvSpPr>
        <p:spPr>
          <a:xfrm>
            <a:off x="4860925" y="2266446"/>
            <a:ext cx="98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Services</a:t>
            </a:r>
          </a:p>
        </p:txBody>
      </p:sp>
      <p:pic>
        <p:nvPicPr>
          <p:cNvPr id="1030" name="Picture 6" descr="Dalmatian Dog">
            <a:extLst>
              <a:ext uri="{FF2B5EF4-FFF2-40B4-BE49-F238E27FC236}">
                <a16:creationId xmlns:a16="http://schemas.microsoft.com/office/drawing/2014/main" id="{DE78FE81-70DF-4FD6-34BA-16B6904BB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350" y="3429000"/>
            <a:ext cx="1274178" cy="1453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DC063C8-E46C-57E6-AE3D-A3EB784A7C27}"/>
              </a:ext>
            </a:extLst>
          </p:cNvPr>
          <p:cNvSpPr txBox="1"/>
          <p:nvPr/>
        </p:nvSpPr>
        <p:spPr>
          <a:xfrm>
            <a:off x="3180170" y="2848396"/>
            <a:ext cx="1764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Our Services</a:t>
            </a:r>
          </a:p>
        </p:txBody>
      </p:sp>
      <p:pic>
        <p:nvPicPr>
          <p:cNvPr id="1032" name="Picture 8" descr="Golden Retriever">
            <a:extLst>
              <a:ext uri="{FF2B5EF4-FFF2-40B4-BE49-F238E27FC236}">
                <a16:creationId xmlns:a16="http://schemas.microsoft.com/office/drawing/2014/main" id="{BFCA4A8D-60B3-6E97-BDB0-E7018C043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731" y="3455986"/>
            <a:ext cx="1274177" cy="145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C229F1-565F-A951-E649-8C0D9997A1A0}"/>
              </a:ext>
            </a:extLst>
          </p:cNvPr>
          <p:cNvSpPr txBox="1"/>
          <p:nvPr/>
        </p:nvSpPr>
        <p:spPr>
          <a:xfrm>
            <a:off x="1845350" y="4845106"/>
            <a:ext cx="114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Grooming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84B712-85A2-46DA-F7B1-9DEF428D08A8}"/>
              </a:ext>
            </a:extLst>
          </p:cNvPr>
          <p:cNvSpPr txBox="1"/>
          <p:nvPr/>
        </p:nvSpPr>
        <p:spPr>
          <a:xfrm>
            <a:off x="4616845" y="4872325"/>
            <a:ext cx="123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Daycare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955FCF-0162-4C0D-1589-D8ED2E12BF7C}"/>
              </a:ext>
            </a:extLst>
          </p:cNvPr>
          <p:cNvSpPr txBox="1"/>
          <p:nvPr/>
        </p:nvSpPr>
        <p:spPr>
          <a:xfrm>
            <a:off x="9113805" y="2848396"/>
            <a:ext cx="1764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Our Services</a:t>
            </a:r>
          </a:p>
        </p:txBody>
      </p:sp>
      <p:pic>
        <p:nvPicPr>
          <p:cNvPr id="17" name="Picture 6" descr="Dalmatian Dog">
            <a:extLst>
              <a:ext uri="{FF2B5EF4-FFF2-40B4-BE49-F238E27FC236}">
                <a16:creationId xmlns:a16="http://schemas.microsoft.com/office/drawing/2014/main" id="{42F8390C-D260-F3B5-1189-5EEC46B77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0557" y="3217728"/>
            <a:ext cx="1274178" cy="1453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Golden Retriever">
            <a:extLst>
              <a:ext uri="{FF2B5EF4-FFF2-40B4-BE49-F238E27FC236}">
                <a16:creationId xmlns:a16="http://schemas.microsoft.com/office/drawing/2014/main" id="{8D4CCFD3-F5BC-C8B1-165C-E48126D1B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969" y="4733064"/>
            <a:ext cx="1274177" cy="145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B42BE6F-2203-4FDD-EEA6-3D9D5A8530D1}"/>
              </a:ext>
            </a:extLst>
          </p:cNvPr>
          <p:cNvSpPr txBox="1"/>
          <p:nvPr/>
        </p:nvSpPr>
        <p:spPr>
          <a:xfrm>
            <a:off x="8698201" y="5190067"/>
            <a:ext cx="123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Daycare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732E26-B758-D66C-E488-6B4A4376A446}"/>
              </a:ext>
            </a:extLst>
          </p:cNvPr>
          <p:cNvSpPr txBox="1"/>
          <p:nvPr/>
        </p:nvSpPr>
        <p:spPr>
          <a:xfrm>
            <a:off x="8644605" y="3576157"/>
            <a:ext cx="1139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Grooming</a:t>
            </a:r>
          </a:p>
        </p:txBody>
      </p:sp>
    </p:spTree>
    <p:extLst>
      <p:ext uri="{BB962C8B-B14F-4D97-AF65-F5344CB8AC3E}">
        <p14:creationId xmlns:p14="http://schemas.microsoft.com/office/powerpoint/2010/main" val="601182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D4FFB8-F348-4AB1-A720-CE03C1FF52B5}"/>
              </a:ext>
            </a:extLst>
          </p:cNvPr>
          <p:cNvSpPr txBox="1"/>
          <p:nvPr/>
        </p:nvSpPr>
        <p:spPr>
          <a:xfrm>
            <a:off x="321734" y="240268"/>
            <a:ext cx="369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2EB87DF-2F17-4F93-B9B7-536CFFC77849}"/>
              </a:ext>
            </a:extLst>
          </p:cNvPr>
          <p:cNvSpPr/>
          <p:nvPr/>
        </p:nvSpPr>
        <p:spPr>
          <a:xfrm>
            <a:off x="781050" y="1193799"/>
            <a:ext cx="6815667" cy="5164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b="1" i="0" u="none" strike="noStrike" dirty="0">
              <a:solidFill>
                <a:srgbClr val="202124"/>
              </a:solidFill>
              <a:effectLst/>
              <a:latin typeface="Google Sans"/>
            </a:endParaRPr>
          </a:p>
          <a:p>
            <a:pPr algn="l"/>
            <a:endParaRPr lang="en-US" b="1" dirty="0">
              <a:solidFill>
                <a:srgbClr val="202124"/>
              </a:solidFill>
              <a:latin typeface="Google Sans"/>
            </a:endParaRPr>
          </a:p>
          <a:p>
            <a:pPr algn="l"/>
            <a:endParaRPr lang="en-US" b="1" i="0" u="none" strike="noStrike" dirty="0">
              <a:solidFill>
                <a:srgbClr val="202124"/>
              </a:solidFill>
              <a:effectLst/>
              <a:latin typeface="Google Sans"/>
            </a:endParaRPr>
          </a:p>
          <a:p>
            <a:pPr algn="l"/>
            <a:endParaRPr lang="en-US" b="1" i="0" u="none" strike="noStrike" dirty="0">
              <a:solidFill>
                <a:srgbClr val="202124"/>
              </a:solidFill>
              <a:effectLst/>
              <a:latin typeface="Google Sans"/>
            </a:endParaRPr>
          </a:p>
          <a:p>
            <a:pPr algn="l"/>
            <a:endParaRPr lang="en-US" b="1" dirty="0">
              <a:solidFill>
                <a:srgbClr val="202124"/>
              </a:solidFill>
              <a:latin typeface="Google Sans"/>
            </a:endParaRPr>
          </a:p>
          <a:p>
            <a:pPr algn="l"/>
            <a:endParaRPr lang="en-US" b="1" i="0" u="none" strike="noStrike" dirty="0">
              <a:solidFill>
                <a:srgbClr val="202124"/>
              </a:solidFill>
              <a:effectLst/>
              <a:latin typeface="Google Sans"/>
            </a:endParaRPr>
          </a:p>
          <a:p>
            <a:pPr algn="l"/>
            <a:r>
              <a:rPr lang="en-US" b="1" i="0" u="none" strike="noStrike" dirty="0">
                <a:solidFill>
                  <a:srgbClr val="202124"/>
                </a:solidFill>
                <a:effectLst/>
                <a:latin typeface="Google Sans"/>
              </a:rPr>
              <a:t>7 Factors to Consider When Choosing a Pet</a:t>
            </a:r>
            <a:endParaRPr lang="en-US" b="0" i="0" u="none" strike="noStrike" dirty="0">
              <a:solidFill>
                <a:srgbClr val="202124"/>
              </a:solidFill>
              <a:effectLst/>
              <a:latin typeface="Google Sans"/>
            </a:endParaRP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Allergies. Some people are allergic to the dander or saliva that comes with dogs and cats. ... </a:t>
            </a: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Your space. Some pets need more space than others, and some landlords or management companies don't allow pets. ... </a:t>
            </a: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Your life. ... </a:t>
            </a: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Age. ... </a:t>
            </a: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Personality and temperament. ... </a:t>
            </a: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Life span. ... </a:t>
            </a: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Financial situation.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272AED-BEBA-4702-B711-D46075A841FF}"/>
              </a:ext>
            </a:extLst>
          </p:cNvPr>
          <p:cNvSpPr/>
          <p:nvPr/>
        </p:nvSpPr>
        <p:spPr>
          <a:xfrm>
            <a:off x="8229600" y="1193799"/>
            <a:ext cx="3302000" cy="5054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b="1" i="0" u="none" strike="noStrike" dirty="0">
              <a:solidFill>
                <a:srgbClr val="202124"/>
              </a:solidFill>
              <a:effectLst/>
              <a:latin typeface="Google Sans"/>
            </a:endParaRPr>
          </a:p>
          <a:p>
            <a:pPr algn="l"/>
            <a:endParaRPr lang="en-US" b="1" dirty="0">
              <a:solidFill>
                <a:srgbClr val="202124"/>
              </a:solidFill>
              <a:latin typeface="Google Sans"/>
            </a:endParaRPr>
          </a:p>
          <a:p>
            <a:pPr algn="l"/>
            <a:endParaRPr lang="en-US" b="1" i="0" u="none" strike="noStrike" dirty="0">
              <a:solidFill>
                <a:srgbClr val="202124"/>
              </a:solidFill>
              <a:effectLst/>
              <a:latin typeface="Google Sans"/>
            </a:endParaRPr>
          </a:p>
          <a:p>
            <a:pPr algn="l"/>
            <a:endParaRPr lang="en-US" b="1" dirty="0">
              <a:solidFill>
                <a:srgbClr val="202124"/>
              </a:solidFill>
              <a:latin typeface="Google Sans"/>
            </a:endParaRPr>
          </a:p>
          <a:p>
            <a:pPr algn="l"/>
            <a:endParaRPr lang="en-US" b="1" i="0" u="none" strike="noStrike" dirty="0">
              <a:solidFill>
                <a:srgbClr val="202124"/>
              </a:solidFill>
              <a:effectLst/>
              <a:latin typeface="Google Sans"/>
            </a:endParaRPr>
          </a:p>
          <a:p>
            <a:pPr algn="l"/>
            <a:endParaRPr lang="en-US" b="1" dirty="0">
              <a:solidFill>
                <a:srgbClr val="202124"/>
              </a:solidFill>
              <a:latin typeface="Google Sans"/>
            </a:endParaRPr>
          </a:p>
          <a:p>
            <a:pPr algn="l"/>
            <a:r>
              <a:rPr lang="en-US" sz="1100" b="1" i="0" u="none" strike="noStrike" dirty="0">
                <a:solidFill>
                  <a:srgbClr val="202124"/>
                </a:solidFill>
                <a:effectLst/>
                <a:latin typeface="Google Sans"/>
              </a:rPr>
              <a:t>7 Factors to Consider When Choosing a Pet</a:t>
            </a:r>
            <a:endParaRPr lang="en-US" sz="1100" b="0" i="0" u="none" strike="noStrike" dirty="0">
              <a:solidFill>
                <a:srgbClr val="202124"/>
              </a:solidFill>
              <a:effectLst/>
              <a:latin typeface="Google Sans"/>
            </a:endParaRPr>
          </a:p>
          <a:p>
            <a:pPr algn="l">
              <a:buFont typeface="+mj-lt"/>
              <a:buAutoNum type="arabicPeriod"/>
            </a:pPr>
            <a:r>
              <a:rPr lang="en-US" sz="1100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Allergies. Some people are allergic to the dander or saliva that comes with dogs and cats. ... </a:t>
            </a:r>
          </a:p>
          <a:p>
            <a:pPr algn="l">
              <a:buFont typeface="+mj-lt"/>
              <a:buAutoNum type="arabicPeriod"/>
            </a:pPr>
            <a:r>
              <a:rPr lang="en-US" sz="1100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Your space. Some pets need more space than others, and some landlords or management companies don't allow pets. ... </a:t>
            </a:r>
          </a:p>
          <a:p>
            <a:pPr algn="l">
              <a:buFont typeface="+mj-lt"/>
              <a:buAutoNum type="arabicPeriod"/>
            </a:pPr>
            <a:r>
              <a:rPr lang="en-US" sz="1100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Your life. ... </a:t>
            </a:r>
          </a:p>
          <a:p>
            <a:pPr algn="l">
              <a:buFont typeface="+mj-lt"/>
              <a:buAutoNum type="arabicPeriod"/>
            </a:pPr>
            <a:r>
              <a:rPr lang="en-US" sz="1100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Age. ... </a:t>
            </a:r>
          </a:p>
          <a:p>
            <a:pPr algn="l">
              <a:buFont typeface="+mj-lt"/>
              <a:buAutoNum type="arabicPeriod"/>
            </a:pPr>
            <a:r>
              <a:rPr lang="en-US" sz="1100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Personality and temperament. ... </a:t>
            </a:r>
          </a:p>
          <a:p>
            <a:pPr algn="l">
              <a:buFont typeface="+mj-lt"/>
              <a:buAutoNum type="arabicPeriod"/>
            </a:pPr>
            <a:r>
              <a:rPr lang="en-US" sz="1100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Life span. ... </a:t>
            </a:r>
          </a:p>
          <a:p>
            <a:pPr algn="l">
              <a:buFont typeface="+mj-lt"/>
              <a:buAutoNum type="arabicPeriod"/>
            </a:pPr>
            <a:r>
              <a:rPr lang="en-US" sz="1100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Financial situation.</a:t>
            </a:r>
            <a:endParaRPr lang="en-US" sz="11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Different life stages dogs preventive health | Boehringer Ingelheim">
            <a:extLst>
              <a:ext uri="{FF2B5EF4-FFF2-40B4-BE49-F238E27FC236}">
                <a16:creationId xmlns:a16="http://schemas.microsoft.com/office/drawing/2014/main" id="{EBD0B499-4079-4F06-9B1C-011253B13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518" y="1667933"/>
            <a:ext cx="1720614" cy="96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F408FB-5B7E-449E-9739-FA6FA04B3C91}"/>
              </a:ext>
            </a:extLst>
          </p:cNvPr>
          <p:cNvSpPr txBox="1"/>
          <p:nvPr/>
        </p:nvSpPr>
        <p:spPr>
          <a:xfrm>
            <a:off x="1311392" y="2303489"/>
            <a:ext cx="143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A Dog’s Life</a:t>
            </a:r>
          </a:p>
        </p:txBody>
      </p:sp>
      <p:pic>
        <p:nvPicPr>
          <p:cNvPr id="8" name="Picture 4" descr="Different life stages dogs preventive health | Boehringer Ingelheim">
            <a:extLst>
              <a:ext uri="{FF2B5EF4-FFF2-40B4-BE49-F238E27FC236}">
                <a16:creationId xmlns:a16="http://schemas.microsoft.com/office/drawing/2014/main" id="{3EC11FED-AD44-4E67-8532-D4402874C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933" y="1667933"/>
            <a:ext cx="3014134" cy="100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28D6A7-4246-4E8E-8FF6-82E1D0296033}"/>
              </a:ext>
            </a:extLst>
          </p:cNvPr>
          <p:cNvSpPr txBox="1"/>
          <p:nvPr/>
        </p:nvSpPr>
        <p:spPr>
          <a:xfrm>
            <a:off x="9165166" y="2317790"/>
            <a:ext cx="143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A Dog’s Life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220143-A95B-4279-B235-5BAD5FA9B70F}"/>
              </a:ext>
            </a:extLst>
          </p:cNvPr>
          <p:cNvSpPr txBox="1"/>
          <p:nvPr/>
        </p:nvSpPr>
        <p:spPr>
          <a:xfrm>
            <a:off x="5798608" y="2266446"/>
            <a:ext cx="98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How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B4163B-50F9-4BD9-AFB3-54E42F885FE5}"/>
              </a:ext>
            </a:extLst>
          </p:cNvPr>
          <p:cNvSpPr txBox="1"/>
          <p:nvPr/>
        </p:nvSpPr>
        <p:spPr>
          <a:xfrm>
            <a:off x="4021667" y="2266446"/>
            <a:ext cx="839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9821DC-603F-4D37-848D-B3B12544F7CA}"/>
              </a:ext>
            </a:extLst>
          </p:cNvPr>
          <p:cNvSpPr txBox="1"/>
          <p:nvPr/>
        </p:nvSpPr>
        <p:spPr>
          <a:xfrm>
            <a:off x="6608232" y="2266446"/>
            <a:ext cx="98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F9FEBD-4D00-432E-AE12-CC0B920B1692}"/>
              </a:ext>
            </a:extLst>
          </p:cNvPr>
          <p:cNvSpPr txBox="1"/>
          <p:nvPr/>
        </p:nvSpPr>
        <p:spPr>
          <a:xfrm>
            <a:off x="4783667" y="2266446"/>
            <a:ext cx="1063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6B4073-ADC6-CD89-5AB2-B8A9BF860374}"/>
              </a:ext>
            </a:extLst>
          </p:cNvPr>
          <p:cNvSpPr txBox="1"/>
          <p:nvPr/>
        </p:nvSpPr>
        <p:spPr>
          <a:xfrm>
            <a:off x="8463761" y="3035707"/>
            <a:ext cx="325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How to Select a Good Pet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494D43-D363-EF92-8833-7E20B3F34FD4}"/>
              </a:ext>
            </a:extLst>
          </p:cNvPr>
          <p:cNvSpPr txBox="1"/>
          <p:nvPr/>
        </p:nvSpPr>
        <p:spPr>
          <a:xfrm>
            <a:off x="2742259" y="2692400"/>
            <a:ext cx="325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How to Select a Good Pet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FC1211-D92B-0DBC-C8B4-483052DC09A5}"/>
              </a:ext>
            </a:extLst>
          </p:cNvPr>
          <p:cNvSpPr txBox="1"/>
          <p:nvPr/>
        </p:nvSpPr>
        <p:spPr>
          <a:xfrm>
            <a:off x="8271064" y="2699751"/>
            <a:ext cx="839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B769DC-3AA9-1A3F-63A9-244E83701567}"/>
              </a:ext>
            </a:extLst>
          </p:cNvPr>
          <p:cNvSpPr txBox="1"/>
          <p:nvPr/>
        </p:nvSpPr>
        <p:spPr>
          <a:xfrm>
            <a:off x="8940588" y="2704633"/>
            <a:ext cx="1063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30939D-E73B-32C9-205D-A7D0BE73B58D}"/>
              </a:ext>
            </a:extLst>
          </p:cNvPr>
          <p:cNvSpPr txBox="1"/>
          <p:nvPr/>
        </p:nvSpPr>
        <p:spPr>
          <a:xfrm>
            <a:off x="9874409" y="2706706"/>
            <a:ext cx="98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How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B10B7B-7E6F-BD8B-074B-69F66E2870F0}"/>
              </a:ext>
            </a:extLst>
          </p:cNvPr>
          <p:cNvSpPr txBox="1"/>
          <p:nvPr/>
        </p:nvSpPr>
        <p:spPr>
          <a:xfrm>
            <a:off x="10580428" y="2706706"/>
            <a:ext cx="98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2970504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D4FFB8-F348-4AB1-A720-CE03C1FF52B5}"/>
              </a:ext>
            </a:extLst>
          </p:cNvPr>
          <p:cNvSpPr txBox="1"/>
          <p:nvPr/>
        </p:nvSpPr>
        <p:spPr>
          <a:xfrm>
            <a:off x="321734" y="240268"/>
            <a:ext cx="369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2EB87DF-2F17-4F93-B9B7-536CFFC77849}"/>
              </a:ext>
            </a:extLst>
          </p:cNvPr>
          <p:cNvSpPr/>
          <p:nvPr/>
        </p:nvSpPr>
        <p:spPr>
          <a:xfrm>
            <a:off x="781050" y="1193799"/>
            <a:ext cx="6815667" cy="5164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272AED-BEBA-4702-B711-D46075A841FF}"/>
              </a:ext>
            </a:extLst>
          </p:cNvPr>
          <p:cNvSpPr/>
          <p:nvPr/>
        </p:nvSpPr>
        <p:spPr>
          <a:xfrm>
            <a:off x="8229600" y="1193799"/>
            <a:ext cx="3302000" cy="5054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Different life stages dogs preventive health | Boehringer Ingelheim">
            <a:extLst>
              <a:ext uri="{FF2B5EF4-FFF2-40B4-BE49-F238E27FC236}">
                <a16:creationId xmlns:a16="http://schemas.microsoft.com/office/drawing/2014/main" id="{EBD0B499-4079-4F06-9B1C-011253B13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518" y="1667933"/>
            <a:ext cx="1720614" cy="96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F408FB-5B7E-449E-9739-FA6FA04B3C91}"/>
              </a:ext>
            </a:extLst>
          </p:cNvPr>
          <p:cNvSpPr txBox="1"/>
          <p:nvPr/>
        </p:nvSpPr>
        <p:spPr>
          <a:xfrm>
            <a:off x="1311392" y="2303489"/>
            <a:ext cx="143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A Dog’s Life</a:t>
            </a:r>
          </a:p>
        </p:txBody>
      </p:sp>
      <p:pic>
        <p:nvPicPr>
          <p:cNvPr id="8" name="Picture 4" descr="Different life stages dogs preventive health | Boehringer Ingelheim">
            <a:extLst>
              <a:ext uri="{FF2B5EF4-FFF2-40B4-BE49-F238E27FC236}">
                <a16:creationId xmlns:a16="http://schemas.microsoft.com/office/drawing/2014/main" id="{3EC11FED-AD44-4E67-8532-D4402874C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933" y="1667933"/>
            <a:ext cx="3014134" cy="100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28D6A7-4246-4E8E-8FF6-82E1D0296033}"/>
              </a:ext>
            </a:extLst>
          </p:cNvPr>
          <p:cNvSpPr txBox="1"/>
          <p:nvPr/>
        </p:nvSpPr>
        <p:spPr>
          <a:xfrm>
            <a:off x="9165166" y="2317790"/>
            <a:ext cx="143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A Dog’s Life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220143-A95B-4279-B235-5BAD5FA9B70F}"/>
              </a:ext>
            </a:extLst>
          </p:cNvPr>
          <p:cNvSpPr txBox="1"/>
          <p:nvPr/>
        </p:nvSpPr>
        <p:spPr>
          <a:xfrm>
            <a:off x="5798608" y="2266446"/>
            <a:ext cx="98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How to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B4163B-50F9-4BD9-AFB3-54E42F885FE5}"/>
              </a:ext>
            </a:extLst>
          </p:cNvPr>
          <p:cNvSpPr txBox="1"/>
          <p:nvPr/>
        </p:nvSpPr>
        <p:spPr>
          <a:xfrm>
            <a:off x="4098925" y="226644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9821DC-603F-4D37-848D-B3B12544F7CA}"/>
              </a:ext>
            </a:extLst>
          </p:cNvPr>
          <p:cNvSpPr txBox="1"/>
          <p:nvPr/>
        </p:nvSpPr>
        <p:spPr>
          <a:xfrm>
            <a:off x="6608232" y="2266446"/>
            <a:ext cx="98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Contact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F9FEBD-4D00-432E-AE12-CC0B920B1692}"/>
              </a:ext>
            </a:extLst>
          </p:cNvPr>
          <p:cNvSpPr txBox="1"/>
          <p:nvPr/>
        </p:nvSpPr>
        <p:spPr>
          <a:xfrm>
            <a:off x="4860925" y="2266446"/>
            <a:ext cx="98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Services</a:t>
            </a:r>
          </a:p>
        </p:txBody>
      </p:sp>
      <p:pic>
        <p:nvPicPr>
          <p:cNvPr id="10" name="Picture 9" descr="A map of a neighborhood&#10;&#10;Description automatically generated">
            <a:extLst>
              <a:ext uri="{FF2B5EF4-FFF2-40B4-BE49-F238E27FC236}">
                <a16:creationId xmlns:a16="http://schemas.microsoft.com/office/drawing/2014/main" id="{4E834BFD-7FC1-7822-1053-69A27AEF0F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392" y="3109912"/>
            <a:ext cx="2666210" cy="26943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9DBA3E-319E-7F09-02A3-DCE51F61078C}"/>
              </a:ext>
            </a:extLst>
          </p:cNvPr>
          <p:cNvSpPr txBox="1"/>
          <p:nvPr/>
        </p:nvSpPr>
        <p:spPr>
          <a:xfrm>
            <a:off x="4860925" y="2976880"/>
            <a:ext cx="183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Have a question?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9C482A-82AF-CA29-20C6-D7C201B7C1CB}"/>
              </a:ext>
            </a:extLst>
          </p:cNvPr>
          <p:cNvSpPr txBox="1"/>
          <p:nvPr/>
        </p:nvSpPr>
        <p:spPr>
          <a:xfrm>
            <a:off x="4744613" y="3664214"/>
            <a:ext cx="25197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us here at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Phone: (480)867-5309</a:t>
            </a:r>
          </a:p>
          <a:p>
            <a:r>
              <a:rPr lang="en-US" dirty="0"/>
              <a:t>Email: </a:t>
            </a:r>
            <a:r>
              <a:rPr lang="en-US" dirty="0" err="1"/>
              <a:t>Prakesh@scc.edu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69FE0D-CB96-8405-8154-2E318801CB64}"/>
              </a:ext>
            </a:extLst>
          </p:cNvPr>
          <p:cNvSpPr txBox="1"/>
          <p:nvPr/>
        </p:nvSpPr>
        <p:spPr>
          <a:xfrm>
            <a:off x="8940800" y="3138012"/>
            <a:ext cx="183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Have a question?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62C40B-2CE8-CC72-3C3C-854373B66025}"/>
              </a:ext>
            </a:extLst>
          </p:cNvPr>
          <p:cNvSpPr txBox="1"/>
          <p:nvPr/>
        </p:nvSpPr>
        <p:spPr>
          <a:xfrm>
            <a:off x="8361977" y="278479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D293E5-0D1D-B36C-A15E-36AB1DBC3F2D}"/>
              </a:ext>
            </a:extLst>
          </p:cNvPr>
          <p:cNvSpPr txBox="1"/>
          <p:nvPr/>
        </p:nvSpPr>
        <p:spPr>
          <a:xfrm>
            <a:off x="9001634" y="2795270"/>
            <a:ext cx="98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Services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AF6A59-B544-E65B-2088-9C5C459D79DD}"/>
              </a:ext>
            </a:extLst>
          </p:cNvPr>
          <p:cNvSpPr txBox="1"/>
          <p:nvPr/>
        </p:nvSpPr>
        <p:spPr>
          <a:xfrm>
            <a:off x="9830956" y="2806515"/>
            <a:ext cx="98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How to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A4D222-E464-2FCD-DCC7-0626E92D6625}"/>
              </a:ext>
            </a:extLst>
          </p:cNvPr>
          <p:cNvSpPr txBox="1"/>
          <p:nvPr/>
        </p:nvSpPr>
        <p:spPr>
          <a:xfrm>
            <a:off x="10660276" y="2792214"/>
            <a:ext cx="98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Contact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FA8385-77F8-CD05-E360-53CF2BB758E8}"/>
              </a:ext>
            </a:extLst>
          </p:cNvPr>
          <p:cNvSpPr txBox="1"/>
          <p:nvPr/>
        </p:nvSpPr>
        <p:spPr>
          <a:xfrm>
            <a:off x="8728106" y="3496128"/>
            <a:ext cx="25197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Contact us here at: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Phone: (480)867-5309</a:t>
            </a:r>
          </a:p>
          <a:p>
            <a:r>
              <a:rPr lang="en-US" dirty="0">
                <a:solidFill>
                  <a:schemeClr val="bg1"/>
                </a:solidFill>
              </a:rPr>
              <a:t>Email: </a:t>
            </a:r>
            <a:r>
              <a:rPr lang="en-US" dirty="0" err="1">
                <a:solidFill>
                  <a:schemeClr val="bg1"/>
                </a:solidFill>
              </a:rPr>
              <a:t>Prakesh@scc.edu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3" name="Picture 22" descr="A map of a neighborhood&#10;&#10;Description automatically generated">
            <a:extLst>
              <a:ext uri="{FF2B5EF4-FFF2-40B4-BE49-F238E27FC236}">
                <a16:creationId xmlns:a16="http://schemas.microsoft.com/office/drawing/2014/main" id="{C0875DD6-277B-E7EE-7A15-E3A8820E20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204" y="4656675"/>
            <a:ext cx="1503504" cy="151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192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33290</TotalTime>
  <Words>301</Words>
  <Application>Microsoft Macintosh PowerPoint</Application>
  <PresentationFormat>Widescreen</PresentationFormat>
  <Paragraphs>93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Bradley Hand ITC</vt:lpstr>
      <vt:lpstr>Calibri</vt:lpstr>
      <vt:lpstr>Calibri Light</vt:lpstr>
      <vt:lpstr>Google Sans</vt:lpstr>
      <vt:lpstr>Times New Roman</vt:lpstr>
      <vt:lpstr>Office Theme</vt:lpstr>
      <vt:lpstr>A Dog’s Life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Dog’s Life</dc:title>
  <dc:creator>Daoust,Michael Lewis</dc:creator>
  <cp:lastModifiedBy>Daoust,Michael Lewis</cp:lastModifiedBy>
  <cp:revision>9</cp:revision>
  <dcterms:created xsi:type="dcterms:W3CDTF">2023-10-10T20:10:33Z</dcterms:created>
  <dcterms:modified xsi:type="dcterms:W3CDTF">2023-11-19T22:05:28Z</dcterms:modified>
</cp:coreProperties>
</file>