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rial Bold" charset="1" panose="020B0802020202020204"/>
      <p:regular r:id="rId20"/>
    </p:embeddedFont>
    <p:embeddedFont>
      <p:font typeface="Arial" charset="1" panose="020B0502020202020204"/>
      <p:regular r:id="rId21"/>
    </p:embeddedFont>
    <p:embeddedFont>
      <p:font typeface="Open Sans Bold" charset="1" panose="020B0806030504020204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86138" y="543647"/>
            <a:ext cx="10115723" cy="2411554"/>
          </a:xfrm>
          <a:custGeom>
            <a:avLst/>
            <a:gdLst/>
            <a:ahLst/>
            <a:cxnLst/>
            <a:rect r="r" b="b" t="t" l="l"/>
            <a:pathLst>
              <a:path h="2411554" w="10115723">
                <a:moveTo>
                  <a:pt x="0" y="0"/>
                </a:moveTo>
                <a:lnTo>
                  <a:pt x="10115724" y="0"/>
                </a:lnTo>
                <a:lnTo>
                  <a:pt x="10115724" y="2411555"/>
                </a:lnTo>
                <a:lnTo>
                  <a:pt x="0" y="24115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3096895"/>
            <a:ext cx="18288000" cy="719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60"/>
              </a:lnSpc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Projeto Integrador 1º Semestre - DSM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Disciplinas: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Digital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Desenvolvimento Web I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Engenharia de Software I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Professores: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Bruno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Leonardo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Orlando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Grupo(</a:t>
            </a: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6</a:t>
            </a: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) 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Nome da Empresa:</a:t>
            </a: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LM Informatica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Integrantes: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Rodolfo Mendes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Michael Pierre Nintz De Freitas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Marcos Firmino Rodrigues</a:t>
            </a:r>
          </a:p>
          <a:p>
            <a:pPr algn="ctr">
              <a:lnSpc>
                <a:spcPts val="2260"/>
              </a:lnSpc>
            </a:pPr>
            <a:r>
              <a:rPr lang="en-US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Everton Rodrigues Da Silva</a:t>
            </a:r>
          </a:p>
          <a:p>
            <a:pPr algn="ctr">
              <a:lnSpc>
                <a:spcPts val="2260"/>
              </a:lnSpc>
            </a:pPr>
          </a:p>
          <a:p>
            <a:pPr algn="ctr">
              <a:lnSpc>
                <a:spcPts val="2260"/>
              </a:lnSpc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Fatec Araras</a:t>
            </a:r>
          </a:p>
          <a:p>
            <a:pPr algn="ctr">
              <a:lnSpc>
                <a:spcPts val="2260"/>
              </a:lnSpc>
            </a:pPr>
            <a:r>
              <a:rPr lang="en-US" b="true" sz="2000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659389"/>
            <a:ext cx="9525" cy="86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846665" y="226378"/>
            <a:ext cx="25851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30864" y="933450"/>
            <a:ext cx="4216747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serviços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656323" y="1965021"/>
            <a:ext cx="12965829" cy="7255637"/>
          </a:xfrm>
          <a:custGeom>
            <a:avLst/>
            <a:gdLst/>
            <a:ahLst/>
            <a:cxnLst/>
            <a:rect r="r" b="b" t="t" l="l"/>
            <a:pathLst>
              <a:path h="7255637" w="12965829">
                <a:moveTo>
                  <a:pt x="0" y="0"/>
                </a:moveTo>
                <a:lnTo>
                  <a:pt x="12965829" y="0"/>
                </a:lnTo>
                <a:lnTo>
                  <a:pt x="12965829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59" r="0" b="-259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89782" y="2002663"/>
            <a:ext cx="12898910" cy="7255637"/>
          </a:xfrm>
          <a:custGeom>
            <a:avLst/>
            <a:gdLst/>
            <a:ahLst/>
            <a:cxnLst/>
            <a:rect r="r" b="b" t="t" l="l"/>
            <a:pathLst>
              <a:path h="7255637" w="12898910">
                <a:moveTo>
                  <a:pt x="0" y="0"/>
                </a:moveTo>
                <a:lnTo>
                  <a:pt x="12898911" y="0"/>
                </a:lnTo>
                <a:lnTo>
                  <a:pt x="12898911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659389"/>
            <a:ext cx="9525" cy="86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46665" y="226378"/>
            <a:ext cx="25851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085261" y="933450"/>
            <a:ext cx="410795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contato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9307" y="2002663"/>
            <a:ext cx="12898910" cy="7255637"/>
          </a:xfrm>
          <a:custGeom>
            <a:avLst/>
            <a:gdLst/>
            <a:ahLst/>
            <a:cxnLst/>
            <a:rect r="r" b="b" t="t" l="l"/>
            <a:pathLst>
              <a:path h="7255637" w="12898910">
                <a:moveTo>
                  <a:pt x="0" y="0"/>
                </a:moveTo>
                <a:lnTo>
                  <a:pt x="12898911" y="0"/>
                </a:lnTo>
                <a:lnTo>
                  <a:pt x="12898911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659389"/>
            <a:ext cx="9525" cy="86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46665" y="226378"/>
            <a:ext cx="25851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78464" y="933450"/>
            <a:ext cx="33215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incial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99307" y="2002663"/>
            <a:ext cx="12898910" cy="7255637"/>
          </a:xfrm>
          <a:custGeom>
            <a:avLst/>
            <a:gdLst/>
            <a:ahLst/>
            <a:cxnLst/>
            <a:rect r="r" b="b" t="t" l="l"/>
            <a:pathLst>
              <a:path h="7255637" w="12898910">
                <a:moveTo>
                  <a:pt x="0" y="0"/>
                </a:moveTo>
                <a:lnTo>
                  <a:pt x="12898911" y="0"/>
                </a:lnTo>
                <a:lnTo>
                  <a:pt x="12898911" y="7255637"/>
                </a:lnTo>
                <a:lnTo>
                  <a:pt x="0" y="72556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659389"/>
            <a:ext cx="9525" cy="86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46665" y="226378"/>
            <a:ext cx="25851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57418" y="933450"/>
            <a:ext cx="31636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login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38774" y="2047063"/>
            <a:ext cx="12819978" cy="7211237"/>
          </a:xfrm>
          <a:custGeom>
            <a:avLst/>
            <a:gdLst/>
            <a:ahLst/>
            <a:cxnLst/>
            <a:rect r="r" b="b" t="t" l="l"/>
            <a:pathLst>
              <a:path h="7211237" w="12819978">
                <a:moveTo>
                  <a:pt x="0" y="0"/>
                </a:moveTo>
                <a:lnTo>
                  <a:pt x="12819977" y="0"/>
                </a:lnTo>
                <a:lnTo>
                  <a:pt x="12819977" y="7211237"/>
                </a:lnTo>
                <a:lnTo>
                  <a:pt x="0" y="72112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659389"/>
            <a:ext cx="9525" cy="86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46665" y="226378"/>
            <a:ext cx="25851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27577" y="933450"/>
            <a:ext cx="442332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cadastro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0818" y="2588828"/>
            <a:ext cx="11856839" cy="6669472"/>
          </a:xfrm>
          <a:custGeom>
            <a:avLst/>
            <a:gdLst/>
            <a:ahLst/>
            <a:cxnLst/>
            <a:rect r="r" b="b" t="t" l="l"/>
            <a:pathLst>
              <a:path h="6669472" w="11856839">
                <a:moveTo>
                  <a:pt x="0" y="0"/>
                </a:moveTo>
                <a:lnTo>
                  <a:pt x="11856839" y="0"/>
                </a:lnTo>
                <a:lnTo>
                  <a:pt x="11856839" y="6669472"/>
                </a:lnTo>
                <a:lnTo>
                  <a:pt x="0" y="666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79233" y="544366"/>
            <a:ext cx="2520009" cy="86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387233" y="1313009"/>
            <a:ext cx="352305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inicial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0818" y="2588828"/>
            <a:ext cx="11856839" cy="6669472"/>
          </a:xfrm>
          <a:custGeom>
            <a:avLst/>
            <a:gdLst/>
            <a:ahLst/>
            <a:cxnLst/>
            <a:rect r="r" b="b" t="t" l="l"/>
            <a:pathLst>
              <a:path h="6669472" w="11856839">
                <a:moveTo>
                  <a:pt x="0" y="0"/>
                </a:moveTo>
                <a:lnTo>
                  <a:pt x="11856839" y="0"/>
                </a:lnTo>
                <a:lnTo>
                  <a:pt x="11856839" y="6669472"/>
                </a:lnTo>
                <a:lnTo>
                  <a:pt x="0" y="66694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79233" y="544366"/>
            <a:ext cx="2520009" cy="86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566943" y="1313009"/>
            <a:ext cx="316363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login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1303" y="2589908"/>
            <a:ext cx="11854919" cy="6668392"/>
          </a:xfrm>
          <a:custGeom>
            <a:avLst/>
            <a:gdLst/>
            <a:ahLst/>
            <a:cxnLst/>
            <a:rect r="r" b="b" t="t" l="l"/>
            <a:pathLst>
              <a:path h="6668392" w="11854919">
                <a:moveTo>
                  <a:pt x="0" y="0"/>
                </a:moveTo>
                <a:lnTo>
                  <a:pt x="11854919" y="0"/>
                </a:lnTo>
                <a:lnTo>
                  <a:pt x="11854919" y="6668392"/>
                </a:lnTo>
                <a:lnTo>
                  <a:pt x="0" y="66683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79233" y="544366"/>
            <a:ext cx="2520009" cy="86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661324" y="1313009"/>
            <a:ext cx="4974878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de ordens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4656" y="2593146"/>
            <a:ext cx="11849162" cy="6665154"/>
          </a:xfrm>
          <a:custGeom>
            <a:avLst/>
            <a:gdLst/>
            <a:ahLst/>
            <a:cxnLst/>
            <a:rect r="r" b="b" t="t" l="l"/>
            <a:pathLst>
              <a:path h="6665154" w="11849162">
                <a:moveTo>
                  <a:pt x="0" y="0"/>
                </a:moveTo>
                <a:lnTo>
                  <a:pt x="11849163" y="0"/>
                </a:lnTo>
                <a:lnTo>
                  <a:pt x="11849163" y="6665154"/>
                </a:lnTo>
                <a:lnTo>
                  <a:pt x="0" y="66651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79233" y="544366"/>
            <a:ext cx="2520009" cy="86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204546" y="1313009"/>
            <a:ext cx="388843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serviço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11298" y="2589368"/>
            <a:ext cx="11855879" cy="6668932"/>
          </a:xfrm>
          <a:custGeom>
            <a:avLst/>
            <a:gdLst/>
            <a:ahLst/>
            <a:cxnLst/>
            <a:rect r="r" b="b" t="t" l="l"/>
            <a:pathLst>
              <a:path h="6668932" w="11855879">
                <a:moveTo>
                  <a:pt x="0" y="0"/>
                </a:moveTo>
                <a:lnTo>
                  <a:pt x="11855879" y="0"/>
                </a:lnTo>
                <a:lnTo>
                  <a:pt x="11855879" y="6668932"/>
                </a:lnTo>
                <a:lnTo>
                  <a:pt x="0" y="6668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79233" y="544366"/>
            <a:ext cx="2520009" cy="86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06468" y="1313009"/>
            <a:ext cx="528458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requisições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25141" y="2594226"/>
            <a:ext cx="11847243" cy="6664074"/>
          </a:xfrm>
          <a:custGeom>
            <a:avLst/>
            <a:gdLst/>
            <a:ahLst/>
            <a:cxnLst/>
            <a:rect r="r" b="b" t="t" l="l"/>
            <a:pathLst>
              <a:path h="6664074" w="11847243">
                <a:moveTo>
                  <a:pt x="0" y="0"/>
                </a:moveTo>
                <a:lnTo>
                  <a:pt x="11847243" y="0"/>
                </a:lnTo>
                <a:lnTo>
                  <a:pt x="11847243" y="6664074"/>
                </a:lnTo>
                <a:lnTo>
                  <a:pt x="0" y="666407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79233" y="544366"/>
            <a:ext cx="2520009" cy="8638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</a:pPr>
            <a:r>
              <a:rPr lang="en-US" sz="5006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Sistema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921922" y="1313009"/>
            <a:ext cx="4453682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histórico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656323" y="1965021"/>
            <a:ext cx="12965829" cy="7293279"/>
          </a:xfrm>
          <a:custGeom>
            <a:avLst/>
            <a:gdLst/>
            <a:ahLst/>
            <a:cxnLst/>
            <a:rect r="r" b="b" t="t" l="l"/>
            <a:pathLst>
              <a:path h="7293279" w="12965829">
                <a:moveTo>
                  <a:pt x="0" y="0"/>
                </a:moveTo>
                <a:lnTo>
                  <a:pt x="12965829" y="0"/>
                </a:lnTo>
                <a:lnTo>
                  <a:pt x="12965829" y="7293279"/>
                </a:lnTo>
                <a:lnTo>
                  <a:pt x="0" y="7293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9139238" y="4659389"/>
            <a:ext cx="9525" cy="86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7846665" y="226378"/>
            <a:ext cx="25851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478464" y="933450"/>
            <a:ext cx="3321546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incial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659389"/>
            <a:ext cx="9525" cy="863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8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7846665" y="226378"/>
            <a:ext cx="2585145" cy="86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WebSite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444457" y="933450"/>
            <a:ext cx="3389561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Tela sobre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2656323" y="1965021"/>
            <a:ext cx="12965829" cy="7293279"/>
          </a:xfrm>
          <a:custGeom>
            <a:avLst/>
            <a:gdLst/>
            <a:ahLst/>
            <a:cxnLst/>
            <a:rect r="r" b="b" t="t" l="l"/>
            <a:pathLst>
              <a:path h="7293279" w="12965829">
                <a:moveTo>
                  <a:pt x="0" y="0"/>
                </a:moveTo>
                <a:lnTo>
                  <a:pt x="12965829" y="0"/>
                </a:lnTo>
                <a:lnTo>
                  <a:pt x="12965829" y="7293279"/>
                </a:lnTo>
                <a:lnTo>
                  <a:pt x="0" y="72932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DAGqFnvsAmU</dc:identifier>
  <dcterms:modified xsi:type="dcterms:W3CDTF">2011-08-01T06:04:30Z</dcterms:modified>
  <cp:revision>1</cp:revision>
  <dc:title>Projeto Integrador 1º Semestre - DSM Disciplinas: Design Digital Desenvolvimento Web I Engenharia de Software I Professores: Bruno Leonardo Orlando Grupo(n) / Nome da Empresa: Sistema: Integrantes Gleuvison Pereira Dos Santos Rodolfo Mendes Michael Pierre</dc:title>
</cp:coreProperties>
</file>