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ns Bold" panose="020B0604020202020204" charset="0"/>
      <p:regular r:id="rId16"/>
    </p:embeddedFont>
    <p:embeddedFont>
      <p:font typeface="Arial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86138" y="543647"/>
            <a:ext cx="10115723" cy="2411554"/>
          </a:xfrm>
          <a:custGeom>
            <a:avLst/>
            <a:gdLst/>
            <a:ahLst/>
            <a:cxnLst/>
            <a:rect l="l" t="t" r="r" b="b"/>
            <a:pathLst>
              <a:path w="10115723" h="2411554">
                <a:moveTo>
                  <a:pt x="0" y="0"/>
                </a:moveTo>
                <a:lnTo>
                  <a:pt x="10115724" y="0"/>
                </a:lnTo>
                <a:lnTo>
                  <a:pt x="10115724" y="2411555"/>
                </a:lnTo>
                <a:lnTo>
                  <a:pt x="0" y="241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096895"/>
            <a:ext cx="18288000" cy="719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Projeto Integrador 1º Semestre - DSM</a:t>
            </a:r>
          </a:p>
          <a:p>
            <a:pPr algn="ctr">
              <a:lnSpc>
                <a:spcPts val="2260"/>
              </a:lnSpc>
            </a:pPr>
            <a:endParaRPr lang="en-US" sz="2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endParaRPr lang="en-US" sz="2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endParaRPr lang="en-US" sz="2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Disciplinas: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Digital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Web I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 I</a:t>
            </a:r>
          </a:p>
          <a:p>
            <a:pPr algn="ctr">
              <a:lnSpc>
                <a:spcPts val="2260"/>
              </a:lnSpc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Professores: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Bruno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Leonardo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Orlando</a:t>
            </a:r>
          </a:p>
          <a:p>
            <a:pPr algn="ctr">
              <a:lnSpc>
                <a:spcPts val="2260"/>
              </a:lnSpc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Grupo(</a:t>
            </a: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 da Empresa:</a:t>
            </a: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LM Informatica</a:t>
            </a:r>
          </a:p>
          <a:p>
            <a:pPr algn="ctr">
              <a:lnSpc>
                <a:spcPts val="2260"/>
              </a:lnSpc>
            </a:pPr>
            <a:endParaRPr lang="en-US" sz="20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Integrantes: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Rodolfo Mendes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Michael Pierre Nintz De Freitas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Marcos Firmino Rodrigues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Everton Rodrigues Da Silva</a:t>
            </a:r>
          </a:p>
          <a:p>
            <a:pPr algn="ctr">
              <a:lnSpc>
                <a:spcPts val="2260"/>
              </a:lnSpc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Fatec Araras</a:t>
            </a:r>
          </a:p>
          <a:p>
            <a:pPr algn="ctr">
              <a:lnSpc>
                <a:spcPts val="22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5869" y="943345"/>
            <a:ext cx="424673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serviços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656323" y="1965021"/>
            <a:ext cx="12965829" cy="7255637"/>
          </a:xfrm>
          <a:custGeom>
            <a:avLst/>
            <a:gdLst/>
            <a:ahLst/>
            <a:cxnLst/>
            <a:rect l="l" t="t" r="r" b="b"/>
            <a:pathLst>
              <a:path w="12965829" h="7255637">
                <a:moveTo>
                  <a:pt x="0" y="0"/>
                </a:moveTo>
                <a:lnTo>
                  <a:pt x="12965829" y="0"/>
                </a:lnTo>
                <a:lnTo>
                  <a:pt x="12965829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9" b="-259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9782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  <a:endParaRPr lang="en-US" sz="50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76197" y="923925"/>
            <a:ext cx="412607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contato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99307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30094" y="727338"/>
            <a:ext cx="463733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carrinho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99307" y="2002663"/>
            <a:ext cx="12898910" cy="7255637"/>
          </a:xfrm>
          <a:custGeom>
            <a:avLst/>
            <a:gdLst/>
            <a:ahLst/>
            <a:cxnLst/>
            <a:rect l="l" t="t" r="r" b="b"/>
            <a:pathLst>
              <a:path w="12898910" h="7255637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07733" y="945460"/>
            <a:ext cx="348205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8774" y="2047063"/>
            <a:ext cx="12819978" cy="7211237"/>
          </a:xfrm>
          <a:custGeom>
            <a:avLst/>
            <a:gdLst/>
            <a:ahLst/>
            <a:cxnLst/>
            <a:rect l="l" t="t" r="r" b="b"/>
            <a:pathLst>
              <a:path w="12819978" h="7211237">
                <a:moveTo>
                  <a:pt x="0" y="0"/>
                </a:moveTo>
                <a:lnTo>
                  <a:pt x="12819977" y="0"/>
                </a:lnTo>
                <a:lnTo>
                  <a:pt x="12819977" y="7211237"/>
                </a:lnTo>
                <a:lnTo>
                  <a:pt x="0" y="7211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83251" y="905703"/>
            <a:ext cx="473102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0818" y="2588828"/>
            <a:ext cx="11856839" cy="6669472"/>
          </a:xfrm>
          <a:custGeom>
            <a:avLst/>
            <a:gdLst/>
            <a:ahLst/>
            <a:cxnLst/>
            <a:rect l="l" t="t" r="r" b="b"/>
            <a:pathLst>
              <a:path w="11856839" h="6669472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623707" y="575577"/>
            <a:ext cx="3031059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endParaRPr lang="en-US" sz="5006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87233" y="1313009"/>
            <a:ext cx="352305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inicial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0818" y="2588828"/>
            <a:ext cx="11856839" cy="6669472"/>
          </a:xfrm>
          <a:custGeom>
            <a:avLst/>
            <a:gdLst/>
            <a:ahLst/>
            <a:cxnLst/>
            <a:rect l="l" t="t" r="r" b="b"/>
            <a:pathLst>
              <a:path w="11856839" h="6669472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23088" y="524503"/>
            <a:ext cx="2851349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55308" y="1257300"/>
            <a:ext cx="416785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21303" y="2589908"/>
            <a:ext cx="11854919" cy="6668392"/>
          </a:xfrm>
          <a:custGeom>
            <a:avLst/>
            <a:gdLst/>
            <a:ahLst/>
            <a:cxnLst/>
            <a:rect l="l" t="t" r="r" b="b"/>
            <a:pathLst>
              <a:path w="11854919" h="6668392">
                <a:moveTo>
                  <a:pt x="0" y="0"/>
                </a:moveTo>
                <a:lnTo>
                  <a:pt x="11854919" y="0"/>
                </a:lnTo>
                <a:lnTo>
                  <a:pt x="11854919" y="6668392"/>
                </a:lnTo>
                <a:lnTo>
                  <a:pt x="0" y="666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06754" y="513183"/>
            <a:ext cx="286496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1324" y="1313009"/>
            <a:ext cx="497487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ordens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4656" y="2593146"/>
            <a:ext cx="11849162" cy="6665154"/>
          </a:xfrm>
          <a:custGeom>
            <a:avLst/>
            <a:gdLst/>
            <a:ahLst/>
            <a:cxnLst/>
            <a:rect l="l" t="t" r="r" b="b"/>
            <a:pathLst>
              <a:path w="11849162" h="6665154">
                <a:moveTo>
                  <a:pt x="0" y="0"/>
                </a:moveTo>
                <a:lnTo>
                  <a:pt x="11849163" y="0"/>
                </a:lnTo>
                <a:lnTo>
                  <a:pt x="11849163" y="6665154"/>
                </a:lnTo>
                <a:lnTo>
                  <a:pt x="0" y="6665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82953" y="471126"/>
            <a:ext cx="271256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29436" y="1368808"/>
            <a:ext cx="441960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serviço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1298" y="2589368"/>
            <a:ext cx="11855879" cy="6668932"/>
          </a:xfrm>
          <a:custGeom>
            <a:avLst/>
            <a:gdLst/>
            <a:ahLst/>
            <a:cxnLst/>
            <a:rect l="l" t="t" r="r" b="b"/>
            <a:pathLst>
              <a:path w="11855879" h="6668932">
                <a:moveTo>
                  <a:pt x="0" y="0"/>
                </a:moveTo>
                <a:lnTo>
                  <a:pt x="11855879" y="0"/>
                </a:lnTo>
                <a:lnTo>
                  <a:pt x="11855879" y="6668932"/>
                </a:lnTo>
                <a:lnTo>
                  <a:pt x="0" y="6668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668653" y="576387"/>
            <a:ext cx="294116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44097" y="1333500"/>
            <a:ext cx="5609332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requisições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25141" y="2594226"/>
            <a:ext cx="11847243" cy="6664074"/>
          </a:xfrm>
          <a:custGeom>
            <a:avLst/>
            <a:gdLst/>
            <a:ahLst/>
            <a:cxnLst/>
            <a:rect l="l" t="t" r="r" b="b"/>
            <a:pathLst>
              <a:path w="11847243" h="6664074">
                <a:moveTo>
                  <a:pt x="0" y="0"/>
                </a:moveTo>
                <a:lnTo>
                  <a:pt x="11847243" y="0"/>
                </a:lnTo>
                <a:lnTo>
                  <a:pt x="11847243" y="6664074"/>
                </a:lnTo>
                <a:lnTo>
                  <a:pt x="0" y="666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19967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754378" y="544366"/>
            <a:ext cx="278876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18523" y="1442048"/>
            <a:ext cx="466047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histórico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6323" y="1965021"/>
            <a:ext cx="12965829" cy="7293279"/>
          </a:xfrm>
          <a:custGeom>
            <a:avLst/>
            <a:gdLst/>
            <a:ahLst/>
            <a:cxnLst/>
            <a:rect l="l" t="t" r="r" b="b"/>
            <a:pathLst>
              <a:path w="12965829" h="729327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78464" y="933450"/>
            <a:ext cx="33215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incial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659389"/>
            <a:ext cx="9525" cy="863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7846665" y="226378"/>
            <a:ext cx="25851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98865" y="923925"/>
            <a:ext cx="368074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sobre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656323" y="1965021"/>
            <a:ext cx="12965829" cy="7293279"/>
          </a:xfrm>
          <a:custGeom>
            <a:avLst/>
            <a:gdLst/>
            <a:ahLst/>
            <a:cxnLst/>
            <a:rect l="l" t="t" r="r" b="b"/>
            <a:pathLst>
              <a:path w="12965829" h="729327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Personalizar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Open Sans Bold</vt:lpstr>
      <vt:lpstr>Arial</vt:lpstr>
      <vt:lpstr>Arial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DSM Disciplinas: Design Digital Desenvolvimento Web I Engenharia de Software I Professores: Bruno Leonardo Orlando Grupo(n) / Nome da Empresa: Sistema: Integrantes Gleuvison Pereira Dos Santos Rodolfo Mendes Michael Pierre</dc:title>
  <cp:lastModifiedBy>Conta da Microsoft</cp:lastModifiedBy>
  <cp:revision>2</cp:revision>
  <dcterms:created xsi:type="dcterms:W3CDTF">2006-08-16T00:00:00Z</dcterms:created>
  <dcterms:modified xsi:type="dcterms:W3CDTF">2025-06-12T21:53:45Z</dcterms:modified>
  <dc:identifier>DAGqFnvsAmU</dc:identifier>
</cp:coreProperties>
</file>