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70" r:id="rId4"/>
    <p:sldId id="271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4" r:id="rId20"/>
  </p:sldIdLst>
  <p:sldSz cx="18288000" cy="10287000"/>
  <p:notesSz cx="6858000" cy="9144000"/>
  <p:embeddedFontLst>
    <p:embeddedFont>
      <p:font typeface="Arial Bold" panose="020B0604020202020204" charset="0"/>
      <p:regular r:id="rId21"/>
    </p:embeddedFont>
    <p:embeddedFont>
      <p:font typeface="Open Sans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10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86138" y="543647"/>
            <a:ext cx="10115723" cy="2411554"/>
          </a:xfrm>
          <a:custGeom>
            <a:avLst/>
            <a:gdLst/>
            <a:ahLst/>
            <a:cxnLst/>
            <a:rect l="l" t="t" r="r" b="b"/>
            <a:pathLst>
              <a:path w="10115723" h="2411554">
                <a:moveTo>
                  <a:pt x="0" y="0"/>
                </a:moveTo>
                <a:lnTo>
                  <a:pt x="10115724" y="0"/>
                </a:lnTo>
                <a:lnTo>
                  <a:pt x="10115724" y="2411555"/>
                </a:lnTo>
                <a:lnTo>
                  <a:pt x="0" y="241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955201"/>
            <a:ext cx="18288000" cy="7373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US" sz="2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Projeto</a:t>
            </a: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Integrador</a:t>
            </a: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1º </a:t>
            </a:r>
            <a:r>
              <a:rPr lang="en-US" sz="2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Semestre</a:t>
            </a: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- DSM</a:t>
            </a:r>
          </a:p>
          <a:p>
            <a:pPr algn="ctr">
              <a:lnSpc>
                <a:spcPts val="2260"/>
              </a:lnSpc>
            </a:pPr>
            <a:endParaRPr lang="en-US" sz="20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endParaRPr lang="en-US" sz="20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endParaRPr lang="en-US" sz="20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r>
              <a:rPr lang="en-US" sz="2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Disciplinas</a:t>
            </a: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</a:p>
          <a:p>
            <a:pPr algn="ctr">
              <a:lnSpc>
                <a:spcPts val="226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Digital</a:t>
            </a:r>
          </a:p>
          <a:p>
            <a:pPr algn="ctr">
              <a:lnSpc>
                <a:spcPts val="2260"/>
              </a:lnSpc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 I</a:t>
            </a:r>
          </a:p>
          <a:p>
            <a:pPr algn="ctr">
              <a:lnSpc>
                <a:spcPts val="2260"/>
              </a:lnSpc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Software I</a:t>
            </a:r>
          </a:p>
          <a:p>
            <a:pPr algn="ctr">
              <a:lnSpc>
                <a:spcPts val="2260"/>
              </a:lnSpc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2260"/>
              </a:lnSpc>
            </a:pPr>
            <a:r>
              <a:rPr lang="en-US" sz="2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Professores</a:t>
            </a: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</a:p>
          <a:p>
            <a:pPr algn="ctr">
              <a:lnSpc>
                <a:spcPts val="226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Bruno</a:t>
            </a:r>
          </a:p>
          <a:p>
            <a:pPr algn="ctr">
              <a:lnSpc>
                <a:spcPts val="226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Leonardo</a:t>
            </a:r>
          </a:p>
          <a:p>
            <a:pPr algn="ctr">
              <a:lnSpc>
                <a:spcPts val="226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Orlando</a:t>
            </a:r>
          </a:p>
          <a:p>
            <a:pPr algn="ctr">
              <a:lnSpc>
                <a:spcPts val="2260"/>
              </a:lnSpc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2260"/>
              </a:lnSpc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lnSpc>
                <a:spcPts val="226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 da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LM </a:t>
            </a:r>
            <a:r>
              <a:rPr lang="en-US" sz="2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Informatica</a:t>
            </a:r>
            <a:endParaRPr lang="en-US" sz="20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endParaRPr lang="en-US" sz="20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r>
              <a:rPr lang="en-US" sz="2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Integrantes</a:t>
            </a: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:</a:t>
            </a:r>
          </a:p>
          <a:p>
            <a:pPr algn="ctr">
              <a:lnSpc>
                <a:spcPts val="226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Rodolfo Mendes</a:t>
            </a:r>
          </a:p>
          <a:p>
            <a:pPr algn="ctr">
              <a:lnSpc>
                <a:spcPts val="226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Michael Pierre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Nintz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Freitas</a:t>
            </a:r>
          </a:p>
          <a:p>
            <a:pPr algn="ctr">
              <a:lnSpc>
                <a:spcPts val="226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Marcos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Firmino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Rodrigues</a:t>
            </a:r>
          </a:p>
          <a:p>
            <a:pPr algn="ctr">
              <a:lnSpc>
                <a:spcPts val="226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Everton Rodrigues Da Silva</a:t>
            </a:r>
          </a:p>
          <a:p>
            <a:pPr algn="ctr">
              <a:lnSpc>
                <a:spcPts val="2260"/>
              </a:lnSpc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2260"/>
              </a:lnSpc>
            </a:pPr>
            <a:r>
              <a:rPr lang="en-US" sz="2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Fatec</a:t>
            </a: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Araras</a:t>
            </a:r>
            <a:endParaRPr lang="en-US" sz="20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r>
              <a:rPr lang="en-US" sz="2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3211298" y="2589368"/>
            <a:ext cx="11855879" cy="6668932"/>
          </a:xfrm>
          <a:custGeom>
            <a:avLst/>
            <a:gdLst/>
            <a:ahLst/>
            <a:cxnLst/>
            <a:rect l="l" t="t" r="r" b="b"/>
            <a:pathLst>
              <a:path w="11855879" h="6668932">
                <a:moveTo>
                  <a:pt x="0" y="0"/>
                </a:moveTo>
                <a:lnTo>
                  <a:pt x="11855879" y="0"/>
                </a:lnTo>
                <a:lnTo>
                  <a:pt x="11855879" y="6668932"/>
                </a:lnTo>
                <a:lnTo>
                  <a:pt x="0" y="6668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668653" y="576387"/>
            <a:ext cx="2941167" cy="838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44097" y="1333500"/>
            <a:ext cx="5609332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requisições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3225141" y="2594226"/>
            <a:ext cx="11847243" cy="6664074"/>
          </a:xfrm>
          <a:custGeom>
            <a:avLst/>
            <a:gdLst/>
            <a:ahLst/>
            <a:cxnLst/>
            <a:rect l="l" t="t" r="r" b="b"/>
            <a:pathLst>
              <a:path w="11847243" h="6664074">
                <a:moveTo>
                  <a:pt x="0" y="0"/>
                </a:moveTo>
                <a:lnTo>
                  <a:pt x="11847243" y="0"/>
                </a:lnTo>
                <a:lnTo>
                  <a:pt x="11847243" y="6664074"/>
                </a:lnTo>
                <a:lnTo>
                  <a:pt x="0" y="66640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754378" y="544366"/>
            <a:ext cx="2788767" cy="838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18523" y="1442048"/>
            <a:ext cx="4660478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histórico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2656323" y="1965021"/>
            <a:ext cx="12965829" cy="7293279"/>
          </a:xfrm>
          <a:custGeom>
            <a:avLst/>
            <a:gdLst/>
            <a:ahLst/>
            <a:cxnLst/>
            <a:rect l="l" t="t" r="r" b="b"/>
            <a:pathLst>
              <a:path w="12965829" h="7293279">
                <a:moveTo>
                  <a:pt x="0" y="0"/>
                </a:moveTo>
                <a:lnTo>
                  <a:pt x="12965829" y="0"/>
                </a:lnTo>
                <a:lnTo>
                  <a:pt x="12965829" y="7293279"/>
                </a:lnTo>
                <a:lnTo>
                  <a:pt x="0" y="7293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78464" y="933450"/>
            <a:ext cx="3321546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incial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98865" y="923925"/>
            <a:ext cx="3680743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sobre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656323" y="1965021"/>
            <a:ext cx="12965829" cy="7293279"/>
          </a:xfrm>
          <a:custGeom>
            <a:avLst/>
            <a:gdLst/>
            <a:ahLst/>
            <a:cxnLst/>
            <a:rect l="l" t="t" r="r" b="b"/>
            <a:pathLst>
              <a:path w="12965829" h="7293279">
                <a:moveTo>
                  <a:pt x="0" y="0"/>
                </a:moveTo>
                <a:lnTo>
                  <a:pt x="12965829" y="0"/>
                </a:lnTo>
                <a:lnTo>
                  <a:pt x="12965829" y="7293279"/>
                </a:lnTo>
                <a:lnTo>
                  <a:pt x="0" y="7293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15869" y="943345"/>
            <a:ext cx="4246736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serviços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656323" y="1965021"/>
            <a:ext cx="12965829" cy="7255637"/>
          </a:xfrm>
          <a:custGeom>
            <a:avLst/>
            <a:gdLst/>
            <a:ahLst/>
            <a:cxnLst/>
            <a:rect l="l" t="t" r="r" b="b"/>
            <a:pathLst>
              <a:path w="12965829" h="7255637">
                <a:moveTo>
                  <a:pt x="0" y="0"/>
                </a:moveTo>
                <a:lnTo>
                  <a:pt x="12965829" y="0"/>
                </a:lnTo>
                <a:lnTo>
                  <a:pt x="12965829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59" b="-259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2689782" y="2002663"/>
            <a:ext cx="12898910" cy="7255637"/>
          </a:xfrm>
          <a:custGeom>
            <a:avLst/>
            <a:gdLst/>
            <a:ahLst/>
            <a:cxnLst/>
            <a:rect l="l" t="t" r="r" b="b"/>
            <a:pathLst>
              <a:path w="12898910" h="7255637">
                <a:moveTo>
                  <a:pt x="0" y="0"/>
                </a:moveTo>
                <a:lnTo>
                  <a:pt x="12898911" y="0"/>
                </a:lnTo>
                <a:lnTo>
                  <a:pt x="12898911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  <a:endParaRPr lang="en-US" sz="5000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76197" y="923925"/>
            <a:ext cx="4126079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contato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2699307" y="2002663"/>
            <a:ext cx="12898910" cy="7255637"/>
          </a:xfrm>
          <a:custGeom>
            <a:avLst/>
            <a:gdLst/>
            <a:ahLst/>
            <a:cxnLst/>
            <a:rect l="l" t="t" r="r" b="b"/>
            <a:pathLst>
              <a:path w="12898910" h="7255637">
                <a:moveTo>
                  <a:pt x="0" y="0"/>
                </a:moveTo>
                <a:lnTo>
                  <a:pt x="12898911" y="0"/>
                </a:lnTo>
                <a:lnTo>
                  <a:pt x="12898911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30094" y="727338"/>
            <a:ext cx="4637336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carrinho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2699307" y="2002663"/>
            <a:ext cx="12898910" cy="7255637"/>
          </a:xfrm>
          <a:custGeom>
            <a:avLst/>
            <a:gdLst/>
            <a:ahLst/>
            <a:cxnLst/>
            <a:rect l="l" t="t" r="r" b="b"/>
            <a:pathLst>
              <a:path w="12898910" h="7255637">
                <a:moveTo>
                  <a:pt x="0" y="0"/>
                </a:moveTo>
                <a:lnTo>
                  <a:pt x="12898911" y="0"/>
                </a:lnTo>
                <a:lnTo>
                  <a:pt x="12898911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07733" y="945460"/>
            <a:ext cx="348205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2738774" y="2047063"/>
            <a:ext cx="12819978" cy="7211237"/>
          </a:xfrm>
          <a:custGeom>
            <a:avLst/>
            <a:gdLst/>
            <a:ahLst/>
            <a:cxnLst/>
            <a:rect l="l" t="t" r="r" b="b"/>
            <a:pathLst>
              <a:path w="12819978" h="7211237">
                <a:moveTo>
                  <a:pt x="0" y="0"/>
                </a:moveTo>
                <a:lnTo>
                  <a:pt x="12819977" y="0"/>
                </a:lnTo>
                <a:lnTo>
                  <a:pt x="12819977" y="7211237"/>
                </a:lnTo>
                <a:lnTo>
                  <a:pt x="0" y="72112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83251" y="905703"/>
            <a:ext cx="4731023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cadastro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390900" y="480685"/>
            <a:ext cx="115062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 </a:t>
            </a:r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articipantes:</a:t>
            </a:r>
          </a:p>
          <a:p>
            <a:pPr algn="ctr"/>
            <a:endParaRPr lang="pt-BR" sz="6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Pierre </a:t>
            </a:r>
          </a:p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Rodolfo Mendes</a:t>
            </a:r>
          </a:p>
          <a:p>
            <a:pPr algn="ctr"/>
            <a:r>
              <a:rPr lang="pt-BR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Marcos Rodrigues</a:t>
            </a:r>
          </a:p>
          <a:p>
            <a:pPr algn="ctr"/>
            <a:endParaRPr lang="pt-BR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  aos professores pela oportunidad</a:t>
            </a:r>
            <a:r>
              <a:rPr lang="pt-B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5205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4152897" y="3048000"/>
            <a:ext cx="9982201" cy="419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92" y="3836147"/>
            <a:ext cx="9589813" cy="19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pic>
        <p:nvPicPr>
          <p:cNvPr id="1026" name="Picture 2" descr="diagr_de_contexto.draw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266" y="2705100"/>
            <a:ext cx="1120546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2761" y="455190"/>
            <a:ext cx="434247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 err="1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</a:t>
            </a:r>
            <a:r>
              <a:rPr lang="en-US" sz="5006" b="1" dirty="0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</a:t>
            </a:r>
            <a:endParaRPr lang="en-US" sz="5006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2468" y="1154772"/>
            <a:ext cx="3523059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43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1010110" y="2051328"/>
            <a:ext cx="5943600" cy="6673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2050" name="Picture 2" descr="Caso_Us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95500"/>
            <a:ext cx="4343400" cy="64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Arredondado 11"/>
          <p:cNvSpPr/>
          <p:nvPr/>
        </p:nvSpPr>
        <p:spPr>
          <a:xfrm>
            <a:off x="10605471" y="2051327"/>
            <a:ext cx="5943600" cy="66735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2052" name="Picture 4" descr="Caso_Uso2.draw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2623542"/>
            <a:ext cx="4191000" cy="543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6972761" y="455190"/>
            <a:ext cx="434247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 err="1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</a:t>
            </a:r>
            <a:r>
              <a:rPr lang="en-US" sz="5006" b="1" dirty="0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</a:t>
            </a:r>
            <a:endParaRPr lang="en-US" sz="5006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7177614" y="1254874"/>
            <a:ext cx="393276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Caso</a:t>
            </a:r>
            <a:r>
              <a:rPr lang="en-US" sz="5199" b="1" dirty="0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199" b="1" dirty="0" err="1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8334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Retângulo Arredondado 1"/>
          <p:cNvSpPr/>
          <p:nvPr/>
        </p:nvSpPr>
        <p:spPr>
          <a:xfrm>
            <a:off x="5867400" y="2191028"/>
            <a:ext cx="5943600" cy="65338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3074" name="Picture 2" descr="Caso_Uso3.draw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098" y="2908523"/>
            <a:ext cx="4495800" cy="506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6972761" y="455190"/>
            <a:ext cx="434247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 err="1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</a:t>
            </a:r>
            <a:r>
              <a:rPr lang="en-US" sz="5006" b="1" dirty="0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</a:t>
            </a:r>
            <a:endParaRPr lang="en-US" sz="5006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77614" y="1254874"/>
            <a:ext cx="393276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Caso</a:t>
            </a:r>
            <a:r>
              <a:rPr lang="en-US" sz="5199" b="1" dirty="0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199" b="1" dirty="0" err="1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7381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3210818" y="2588828"/>
            <a:ext cx="11856839" cy="6669472"/>
          </a:xfrm>
          <a:custGeom>
            <a:avLst/>
            <a:gdLst/>
            <a:ahLst/>
            <a:cxnLst/>
            <a:rect l="l" t="t" r="r" b="b"/>
            <a:pathLst>
              <a:path w="11856839" h="6669472">
                <a:moveTo>
                  <a:pt x="0" y="0"/>
                </a:moveTo>
                <a:lnTo>
                  <a:pt x="11856839" y="0"/>
                </a:lnTo>
                <a:lnTo>
                  <a:pt x="11856839" y="6669472"/>
                </a:lnTo>
                <a:lnTo>
                  <a:pt x="0" y="6669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623707" y="575577"/>
            <a:ext cx="3031059" cy="838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 smtClean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  <a:endParaRPr lang="en-US" sz="5006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87233" y="1313009"/>
            <a:ext cx="3523059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inicial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3210818" y="2588828"/>
            <a:ext cx="11856839" cy="6669472"/>
          </a:xfrm>
          <a:custGeom>
            <a:avLst/>
            <a:gdLst/>
            <a:ahLst/>
            <a:cxnLst/>
            <a:rect l="l" t="t" r="r" b="b"/>
            <a:pathLst>
              <a:path w="11856839" h="6669472">
                <a:moveTo>
                  <a:pt x="0" y="0"/>
                </a:moveTo>
                <a:lnTo>
                  <a:pt x="11856839" y="0"/>
                </a:lnTo>
                <a:lnTo>
                  <a:pt x="11856839" y="6669472"/>
                </a:lnTo>
                <a:lnTo>
                  <a:pt x="0" y="6669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723088" y="524503"/>
            <a:ext cx="2851349" cy="838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55308" y="1257300"/>
            <a:ext cx="4167857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3221303" y="2589908"/>
            <a:ext cx="11854919" cy="6668392"/>
          </a:xfrm>
          <a:custGeom>
            <a:avLst/>
            <a:gdLst/>
            <a:ahLst/>
            <a:cxnLst/>
            <a:rect l="l" t="t" r="r" b="b"/>
            <a:pathLst>
              <a:path w="11854919" h="6668392">
                <a:moveTo>
                  <a:pt x="0" y="0"/>
                </a:moveTo>
                <a:lnTo>
                  <a:pt x="11854919" y="0"/>
                </a:lnTo>
                <a:lnTo>
                  <a:pt x="11854919" y="6668392"/>
                </a:lnTo>
                <a:lnTo>
                  <a:pt x="0" y="6668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706754" y="513183"/>
            <a:ext cx="2864967" cy="838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61324" y="1313009"/>
            <a:ext cx="4974878" cy="874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ordens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3214656" y="2593146"/>
            <a:ext cx="11849162" cy="6665154"/>
          </a:xfrm>
          <a:custGeom>
            <a:avLst/>
            <a:gdLst/>
            <a:ahLst/>
            <a:cxnLst/>
            <a:rect l="l" t="t" r="r" b="b"/>
            <a:pathLst>
              <a:path w="11849162" h="6665154">
                <a:moveTo>
                  <a:pt x="0" y="0"/>
                </a:moveTo>
                <a:lnTo>
                  <a:pt x="11849163" y="0"/>
                </a:lnTo>
                <a:lnTo>
                  <a:pt x="11849163" y="6665154"/>
                </a:lnTo>
                <a:lnTo>
                  <a:pt x="0" y="6665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782953" y="471126"/>
            <a:ext cx="2712567" cy="838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29436" y="1368808"/>
            <a:ext cx="441960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serviço</a:t>
            </a:r>
            <a:endParaRPr lang="en-US" sz="5199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</Words>
  <Application>Microsoft Office PowerPoint</Application>
  <PresentationFormat>Personalizar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 Bold</vt:lpstr>
      <vt:lpstr>Open Sans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1º Semestre - DSM Disciplinas: Design Digital Desenvolvimento Web I Engenharia de Software I Professores: Bruno Leonardo Orlando Grupo(n) / Nome da Empresa: Sistema: Integrantes Gleuvison Pereira Dos Santos Rodolfo Mendes Michael Pierre</dc:title>
  <cp:lastModifiedBy>MICHAEL PIERRE NINTZ DE FREITAS</cp:lastModifiedBy>
  <cp:revision>5</cp:revision>
  <dcterms:created xsi:type="dcterms:W3CDTF">2006-08-16T00:00:00Z</dcterms:created>
  <dcterms:modified xsi:type="dcterms:W3CDTF">2025-06-18T23:09:27Z</dcterms:modified>
  <dc:identifier>DAGqFnvsAmU</dc:identifier>
</cp:coreProperties>
</file>