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 descr="wireframeOverlay-Home.png"/>
          <p:cNvPicPr preferRelativeResize="0"/>
          <p:nvPr/>
        </p:nvPicPr>
        <p:blipFill rotWithShape="1">
          <a:blip r:embed="rId2">
            <a:alphaModFix/>
          </a:blip>
          <a:srcRect t="-93986"/>
          <a:stretch/>
        </p:blipFill>
        <p:spPr>
          <a:xfrm>
            <a:off x="179294" y="887506"/>
            <a:ext cx="8787300" cy="3957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17514" y="1626254"/>
            <a:ext cx="8307300" cy="1214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417514" y="2857500"/>
            <a:ext cx="8307300" cy="564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spcBef>
                <a:spcPts val="200"/>
              </a:spcBef>
              <a:buClr>
                <a:srgbClr val="7F7F7F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9" name="Shape 69" descr="DirectionalButtons-RightOnl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267" y="400051"/>
            <a:ext cx="752400" cy="2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15926" y="2067485"/>
            <a:ext cx="8309100" cy="261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wireframeOverlay-TCFull.png"/>
          <p:cNvPicPr preferRelativeResize="0"/>
          <p:nvPr/>
        </p:nvPicPr>
        <p:blipFill rotWithShape="1">
          <a:blip r:embed="rId2">
            <a:alphaModFix/>
          </a:blip>
          <a:srcRect l="-198685"/>
          <a:stretch/>
        </p:blipFill>
        <p:spPr>
          <a:xfrm>
            <a:off x="178000" y="884682"/>
            <a:ext cx="8788500" cy="3957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926" y="2077641"/>
            <a:ext cx="8309100" cy="2608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chemeClr val="lt1"/>
              </a:buClr>
              <a:buSzPts val="11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BFBFB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chemeClr val="lt1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BFBFB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chemeClr val="lt1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BFBFB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chemeClr val="lt1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BFBFB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chemeClr val="lt1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wireframeOverlay-SectionH.png"/>
          <p:cNvPicPr preferRelativeResize="0"/>
          <p:nvPr/>
        </p:nvPicPr>
        <p:blipFill rotWithShape="1">
          <a:blip r:embed="rId2">
            <a:alphaModFix/>
          </a:blip>
          <a:srcRect r="-91864"/>
          <a:stretch/>
        </p:blipFill>
        <p:spPr>
          <a:xfrm>
            <a:off x="182881" y="884682"/>
            <a:ext cx="8785200" cy="3957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133600" y="2571750"/>
            <a:ext cx="6591300" cy="102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133600" y="3600450"/>
            <a:ext cx="6591300" cy="800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r" rtl="0">
              <a:spcBef>
                <a:spcPts val="200"/>
              </a:spcBef>
              <a:buClr>
                <a:srgbClr val="7F7F7F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16859" y="2077642"/>
            <a:ext cx="3840600" cy="259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4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73214" y="2077642"/>
            <a:ext cx="3840600" cy="2598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4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6859" y="2006974"/>
            <a:ext cx="3840600" cy="48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200"/>
              </a:spcBef>
              <a:buClr>
                <a:srgbClr val="7F7F7F"/>
              </a:buClr>
              <a:buSzPts val="1100"/>
              <a:buFont typeface="Noto Sans Symbols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16859" y="2480982"/>
            <a:ext cx="3840600" cy="21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4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4873752" y="2006974"/>
            <a:ext cx="3840600" cy="48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200"/>
              </a:spcBef>
              <a:buClr>
                <a:srgbClr val="7F7F7F"/>
              </a:buClr>
              <a:buSzPts val="1100"/>
              <a:buFont typeface="Noto Sans Symbols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00"/>
              </a:spcBef>
              <a:buClr>
                <a:srgbClr val="262626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00"/>
              </a:spcBef>
              <a:buClr>
                <a:srgbClr val="7F7F7F"/>
              </a:buClr>
              <a:buSzPts val="90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4"/>
          </p:nvPr>
        </p:nvSpPr>
        <p:spPr>
          <a:xfrm>
            <a:off x="4873752" y="2480982"/>
            <a:ext cx="3840600" cy="21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4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wireframeOverlay-ContentCap.png"/>
          <p:cNvPicPr preferRelativeResize="0"/>
          <p:nvPr/>
        </p:nvPicPr>
        <p:blipFill rotWithShape="1">
          <a:blip r:embed="rId2">
            <a:alphaModFix/>
          </a:blip>
          <a:srcRect b="-135849"/>
          <a:stretch/>
        </p:blipFill>
        <p:spPr>
          <a:xfrm>
            <a:off x="182880" y="884682"/>
            <a:ext cx="4228500" cy="3955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16860" y="1260662"/>
            <a:ext cx="3697800" cy="871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612342" y="1200150"/>
            <a:ext cx="4101300" cy="348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16860" y="2127997"/>
            <a:ext cx="3697800" cy="2562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16860" y="1100138"/>
            <a:ext cx="8307900" cy="846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pic" idx="2"/>
          </p:nvPr>
        </p:nvSpPr>
        <p:spPr>
          <a:xfrm>
            <a:off x="4007224" y="1967472"/>
            <a:ext cx="4717800" cy="287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1100"/>
              <a:buFont typeface="Noto Sans Symbols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rgbClr val="262626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rgbClr val="262626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30214" y="2077641"/>
            <a:ext cx="3429000" cy="2682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, Alt.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 descr="wireframeOverlay-PCVertical.png"/>
          <p:cNvPicPr preferRelativeResize="0"/>
          <p:nvPr/>
        </p:nvPicPr>
        <p:blipFill rotWithShape="1">
          <a:blip r:embed="rId2">
            <a:alphaModFix/>
          </a:blip>
          <a:srcRect b="-123313"/>
          <a:stretch/>
        </p:blipFill>
        <p:spPr>
          <a:xfrm>
            <a:off x="182881" y="884682"/>
            <a:ext cx="5133900" cy="3956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16860" y="1260662"/>
            <a:ext cx="4314000" cy="871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16860" y="2127997"/>
            <a:ext cx="4314000" cy="2562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110000"/>
              </a:lnSpc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5298141" y="877421"/>
            <a:ext cx="3671100" cy="3957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778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pic" idx="2"/>
          </p:nvPr>
        </p:nvSpPr>
        <p:spPr>
          <a:xfrm>
            <a:off x="182880" y="877421"/>
            <a:ext cx="8787300" cy="1580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778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82880" y="2460812"/>
            <a:ext cx="8787300" cy="23808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16860" y="2496951"/>
            <a:ext cx="8346000" cy="760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16860" y="3257550"/>
            <a:ext cx="8346000" cy="1432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110000"/>
              </a:lnSpc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 descr="wireframeOverlay-PCVertical.png"/>
          <p:cNvPicPr preferRelativeResize="0"/>
          <p:nvPr/>
        </p:nvPicPr>
        <p:blipFill rotWithShape="1">
          <a:blip r:embed="rId2">
            <a:alphaModFix/>
          </a:blip>
          <a:srcRect b="-123313"/>
          <a:stretch/>
        </p:blipFill>
        <p:spPr>
          <a:xfrm>
            <a:off x="3835213" y="884682"/>
            <a:ext cx="5133900" cy="39564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191001" y="1260662"/>
            <a:ext cx="4314000" cy="8715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191001" y="2127997"/>
            <a:ext cx="4314000" cy="2562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110000"/>
              </a:lnSpc>
              <a:spcBef>
                <a:spcPts val="500"/>
              </a:spcBef>
              <a:buClr>
                <a:srgbClr val="7F7F7F"/>
              </a:buClr>
              <a:buSzPts val="11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00"/>
              </a:spcBef>
              <a:buClr>
                <a:srgbClr val="262626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00"/>
              </a:spcBef>
              <a:buClr>
                <a:srgbClr val="7F7F7F"/>
              </a:buClr>
              <a:buSzPts val="90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pic" idx="2"/>
          </p:nvPr>
        </p:nvSpPr>
        <p:spPr>
          <a:xfrm>
            <a:off x="182881" y="884682"/>
            <a:ext cx="3671100" cy="165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778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3"/>
          </p:nvPr>
        </p:nvSpPr>
        <p:spPr>
          <a:xfrm>
            <a:off x="2015983" y="2537460"/>
            <a:ext cx="1837800" cy="2304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778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4"/>
          </p:nvPr>
        </p:nvSpPr>
        <p:spPr>
          <a:xfrm>
            <a:off x="182880" y="2537460"/>
            <a:ext cx="1837800" cy="2304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778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 descr="wireframeOverlay-Conte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294" y="884682"/>
            <a:ext cx="8787300" cy="1080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 rot="5400000">
            <a:off x="3265951" y="-772509"/>
            <a:ext cx="2608800" cy="83091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 descr="wireframeOverlay-VerticalTC.png"/>
          <p:cNvPicPr preferRelativeResize="0"/>
          <p:nvPr/>
        </p:nvPicPr>
        <p:blipFill rotWithShape="1">
          <a:blip r:embed="rId2">
            <a:alphaModFix/>
          </a:blip>
          <a:srcRect t="-93648"/>
          <a:stretch/>
        </p:blipFill>
        <p:spPr>
          <a:xfrm>
            <a:off x="7445188" y="883597"/>
            <a:ext cx="1524000" cy="39564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</p:pic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rot="5400000">
            <a:off x="6345855" y="2143721"/>
            <a:ext cx="3637500" cy="1447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1933351" y="-466879"/>
            <a:ext cx="3637500" cy="66690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182880" y="884682"/>
            <a:ext cx="8787300" cy="39570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Shape 179" descr="DirectionalButtons-LeftOnlyOnl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7489" y="403623"/>
            <a:ext cx="752400" cy="2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68575" tIns="68575" rIns="68575" bIns="68575" anchor="b" anchorCtr="0"/>
          <a:lstStyle>
            <a:lvl1pPr lvl="0" rtl="0">
              <a:spcBef>
                <a:spcPts val="0"/>
              </a:spcBef>
              <a:buSzPts val="1100"/>
              <a:buNone/>
              <a:defRPr/>
            </a:lvl1pPr>
            <a:lvl2pPr lvl="1" rtl="0">
              <a:spcBef>
                <a:spcPts val="0"/>
              </a:spcBef>
              <a:buSzPts val="1100"/>
              <a:buNone/>
              <a:defRPr/>
            </a:lvl2pPr>
            <a:lvl3pPr lvl="2" rtl="0">
              <a:spcBef>
                <a:spcPts val="0"/>
              </a:spcBef>
              <a:buSzPts val="1100"/>
              <a:buNone/>
              <a:defRPr/>
            </a:lvl3pPr>
            <a:lvl4pPr lvl="3" rtl="0">
              <a:spcBef>
                <a:spcPts val="0"/>
              </a:spcBef>
              <a:buSzPts val="1100"/>
              <a:buNone/>
              <a:defRPr/>
            </a:lvl4pPr>
            <a:lvl5pPr lvl="4" rtl="0">
              <a:spcBef>
                <a:spcPts val="0"/>
              </a:spcBef>
              <a:buSzPts val="1100"/>
              <a:buNone/>
              <a:defRPr/>
            </a:lvl5pPr>
            <a:lvl6pPr lvl="5" rtl="0">
              <a:spcBef>
                <a:spcPts val="0"/>
              </a:spcBef>
              <a:buSzPts val="1100"/>
              <a:buNone/>
              <a:defRPr/>
            </a:lvl6pPr>
            <a:lvl7pPr lvl="6" rtl="0">
              <a:spcBef>
                <a:spcPts val="0"/>
              </a:spcBef>
              <a:buSzPts val="1100"/>
              <a:buNone/>
              <a:defRPr/>
            </a:lvl7pPr>
            <a:lvl8pPr lvl="7" rtl="0">
              <a:spcBef>
                <a:spcPts val="0"/>
              </a:spcBef>
              <a:buSzPts val="1100"/>
              <a:buNone/>
              <a:defRPr/>
            </a:lvl8pPr>
            <a:lvl9pPr lvl="8" rtl="0">
              <a:spcBef>
                <a:spcPts val="0"/>
              </a:spcBef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68575" tIns="68575" rIns="68575" bIns="68575" anchor="t" anchorCtr="0"/>
          <a:lstStyle>
            <a:lvl1pPr lvl="0" rtl="0">
              <a:spcBef>
                <a:spcPts val="0"/>
              </a:spcBef>
              <a:buSzPts val="1100"/>
              <a:buChar char="●"/>
              <a:defRPr/>
            </a:lvl1pPr>
            <a:lvl2pPr lvl="1" rtl="0">
              <a:spcBef>
                <a:spcPts val="0"/>
              </a:spcBef>
              <a:buSzPts val="900"/>
              <a:buChar char="●"/>
              <a:defRPr/>
            </a:lvl2pPr>
            <a:lvl3pPr lvl="2" rtl="0">
              <a:spcBef>
                <a:spcPts val="0"/>
              </a:spcBef>
              <a:buSzPts val="900"/>
              <a:buChar char="●"/>
              <a:defRPr/>
            </a:lvl3pPr>
            <a:lvl4pPr lvl="3" rtl="0">
              <a:spcBef>
                <a:spcPts val="0"/>
              </a:spcBef>
              <a:buSzPts val="900"/>
              <a:buChar char="●"/>
              <a:defRPr/>
            </a:lvl4pPr>
            <a:lvl5pPr lvl="4" rtl="0">
              <a:spcBef>
                <a:spcPts val="0"/>
              </a:spcBef>
              <a:buSzPts val="900"/>
              <a:buChar char="●"/>
              <a:defRPr/>
            </a:lvl5pPr>
            <a:lvl6pPr lvl="5" rtl="0">
              <a:spcBef>
                <a:spcPts val="0"/>
              </a:spcBef>
              <a:buSzPts val="900"/>
              <a:buChar char="●"/>
              <a:defRPr/>
            </a:lvl6pPr>
            <a:lvl7pPr lvl="6" rtl="0">
              <a:spcBef>
                <a:spcPts val="0"/>
              </a:spcBef>
              <a:buSzPts val="900"/>
              <a:buChar char="●"/>
              <a:defRPr/>
            </a:lvl7pPr>
            <a:lvl8pPr lvl="7" rtl="0">
              <a:spcBef>
                <a:spcPts val="0"/>
              </a:spcBef>
              <a:buSzPts val="900"/>
              <a:buChar char="●"/>
              <a:defRPr/>
            </a:lvl8pPr>
            <a:lvl9pPr lvl="8" rtl="0">
              <a:spcBef>
                <a:spcPts val="0"/>
              </a:spcBef>
              <a:buSzPts val="900"/>
              <a:buChar char="●"/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15926" y="1092574"/>
            <a:ext cx="8309100" cy="857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SzPts val="1100"/>
              <a:buFont typeface="Calibri"/>
              <a:buNone/>
              <a:def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15926" y="2077641"/>
            <a:ext cx="8309100" cy="2608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114300" algn="l" rtl="0">
              <a:spcBef>
                <a:spcPts val="1500"/>
              </a:spcBef>
              <a:buClr>
                <a:srgbClr val="7F7F7F"/>
              </a:buClr>
              <a:buSzPts val="1100"/>
              <a:buFont typeface="Noto Sans Symbols"/>
              <a:buChar char="●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20700" marR="0" lvl="2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85800" marR="0" lvl="3" indent="-114300" algn="l" rtl="0">
              <a:spcBef>
                <a:spcPts val="5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3600" marR="0" lvl="4" indent="-114300" algn="l" rtl="0">
              <a:spcBef>
                <a:spcPts val="5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28700" marR="0" lvl="5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06500" marR="0" lvl="6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114300" algn="l" rtl="0">
              <a:spcBef>
                <a:spcPts val="300"/>
              </a:spcBef>
              <a:buClr>
                <a:srgbClr val="262626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49400" marR="0" lvl="8" indent="-114300" algn="l" rtl="0">
              <a:spcBef>
                <a:spcPts val="300"/>
              </a:spcBef>
              <a:buClr>
                <a:srgbClr val="7F7F7F"/>
              </a:buClr>
              <a:buSzPts val="9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450105" y="4840941"/>
            <a:ext cx="23982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59976" y="4840941"/>
            <a:ext cx="3657600" cy="1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382000" y="914401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Shape 61" descr="HomeButton.pn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52450" y="394588"/>
            <a:ext cx="457200" cy="2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DirectionalButtons-Full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826188" y="394588"/>
            <a:ext cx="752400" cy="264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418350" y="1013400"/>
            <a:ext cx="8307300" cy="6036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Roller Ball Minigame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418339" y="2130900"/>
            <a:ext cx="8307300" cy="564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Michael Del Rosario and David Zweig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l="2733" t="2381"/>
          <a:stretch/>
        </p:blipFill>
        <p:spPr>
          <a:xfrm>
            <a:off x="3369238" y="2807975"/>
            <a:ext cx="2405526" cy="18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40975"/>
            <a:ext cx="8520600" cy="7239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000000"/>
                </a:solidFill>
              </a:rPr>
              <a:t>What is Roller Ball?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045850"/>
            <a:ext cx="8520600" cy="3522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2200" dirty="0"/>
              <a:t>Mini-game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2200" dirty="0"/>
              <a:t>Player controls a platform to roll the ball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2200" dirty="0"/>
              <a:t>Avoid obstacles and do not fall off to stay alive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 sz="2200" dirty="0"/>
              <a:t>Score is based on time alive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2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" sz="2200" dirty="0"/>
              <a:t>Additional optional functionality (</a:t>
            </a:r>
            <a:r>
              <a:rPr lang="en-US" sz="2200" dirty="0"/>
              <a:t>Wii Remote)</a:t>
            </a:r>
            <a:endParaRPr lang="en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-47800" y="936900"/>
            <a:ext cx="9144000" cy="34791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Player Control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Obstacles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Other Additions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320200"/>
            <a:ext cx="8520600" cy="5727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Player Control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174775" y="1122050"/>
            <a:ext cx="4683000" cy="39450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On startup, main menu provides option to start the game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As the game plays, the player uses arrow keys to control a platform that tilts to affect the movement of a ball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ball rotates on the platform as it moves, though max friction is assumed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Going off-platform results in a Game Over; to avoid this, ball must not go off the edge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75" y="1907741"/>
            <a:ext cx="3974525" cy="9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328525"/>
            <a:ext cx="8520600" cy="5727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Obstacles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74775" y="1152475"/>
            <a:ext cx="4754400" cy="39909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30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 the way of the ball are magenta, scaled-up, diamond-shaped pillar obstacles that rotate along local Y-axis and move towards the platform</a:t>
            </a:r>
          </a:p>
          <a:p>
            <a:pPr marL="457200" lvl="0" indent="-330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Over time, new obstacles are placed ahead of the ball at a random X-position and move faster to make the game more difficult (albeit slowly)</a:t>
            </a:r>
          </a:p>
          <a:p>
            <a:pPr marL="457200" lvl="0" indent="-330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Collision Check for each obstacle drawn:</a:t>
            </a:r>
          </a:p>
          <a:p>
            <a:pPr marL="9144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Checks if it intersects the platform</a:t>
            </a:r>
          </a:p>
          <a:p>
            <a:pPr marL="9144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Then get the distance between ball and obstacle</a:t>
            </a:r>
          </a:p>
          <a:p>
            <a:pPr marL="914400" lvl="0" indent="-317500" rtl="0">
              <a:lnSpc>
                <a:spcPct val="125000"/>
              </a:lnSpc>
              <a:spcBef>
                <a:spcPts val="0"/>
              </a:spcBef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If distance between X coordinates is less or equal to the sum of their radii, </a:t>
            </a:r>
            <a:r>
              <a:rPr lang="en" sz="1400" b="1">
                <a:solidFill>
                  <a:srgbClr val="000000"/>
                </a:solidFill>
              </a:rPr>
              <a:t>Game Over!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l="1468" t="4915"/>
          <a:stretch/>
        </p:blipFill>
        <p:spPr>
          <a:xfrm>
            <a:off x="4929175" y="1982537"/>
            <a:ext cx="3829051" cy="23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328500"/>
            <a:ext cx="8520600" cy="572700"/>
          </a:xfrm>
          <a:prstGeom prst="rect">
            <a:avLst/>
          </a:prstGeom>
        </p:spPr>
        <p:txBody>
          <a:bodyPr wrap="square" lIns="68575" tIns="68575" rIns="68575" bIns="6857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Other Additions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901200"/>
            <a:ext cx="6870300" cy="3478475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AntTweakBar and Scoring System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AntTweakBar provides for the title and results screen; includes a guide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fields are read-only and non-adjustable by the user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longer the ball avoids collision or falling, the greater the score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Wii Remote Control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have been implemented as an optional control scheme; did not have enough time to implement it comfortably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 connection and external libraries required to work</a:t>
            </a:r>
          </a:p>
          <a:p>
            <a:pPr marL="914400" lvl="0" indent="-317500" rtl="0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Wiimote motion-sensor tilt controls were to affect the platform rotation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l="8195" t="5032" r="7834" b="6830"/>
          <a:stretch/>
        </p:blipFill>
        <p:spPr>
          <a:xfrm>
            <a:off x="7474649" y="3206486"/>
            <a:ext cx="742950" cy="13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949" y="1842406"/>
            <a:ext cx="1972349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-47800" y="936900"/>
            <a:ext cx="9144000" cy="34791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Player Control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Obstacles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Other Additions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68575" tIns="68575" rIns="68575" bIns="6857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Meeting Goals: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Basic Game complete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Missing additional obstacle type</a:t>
            </a:r>
          </a:p>
          <a:p>
            <a:pPr marL="13716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200" dirty="0"/>
              <a:t>Tilting Tower (Reverse Kinematics)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Missing Wii-mote functionality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New Results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200" dirty="0"/>
              <a:t>The platform does not move forward as originally planned</a:t>
            </a:r>
          </a:p>
          <a:p>
            <a:pPr marL="1371600" lvl="0" indent="-355600" rtl="0">
              <a:spcBef>
                <a:spcPts val="0"/>
              </a:spcBef>
              <a:buSzPts val="2000"/>
              <a:buChar char="-"/>
            </a:pPr>
            <a:r>
              <a:rPr lang="en" sz="2200" dirty="0"/>
              <a:t>To make up for this, the obstacles come toward the platform instead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140975"/>
            <a:ext cx="8520600" cy="760200"/>
          </a:xfrm>
          <a:prstGeom prst="rect">
            <a:avLst/>
          </a:prstGeom>
        </p:spPr>
        <p:txBody>
          <a:bodyPr wrap="square"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000000"/>
                </a:solidFill>
              </a:rPr>
              <a:t>Project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uter Theme">
  <a:themeElements>
    <a:clrScheme name="Expo">
      <a:dk1>
        <a:srgbClr val="000000"/>
      </a:dk1>
      <a:lt1>
        <a:srgbClr val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Noto Sans Symbols</vt:lpstr>
      <vt:lpstr>Arial</vt:lpstr>
      <vt:lpstr>Calibri</vt:lpstr>
      <vt:lpstr>Proxima Nova</vt:lpstr>
      <vt:lpstr>Spearmint</vt:lpstr>
      <vt:lpstr>Computer Theme</vt:lpstr>
      <vt:lpstr>Roller Ball Minigame</vt:lpstr>
      <vt:lpstr>What is Roller Ball?</vt:lpstr>
      <vt:lpstr>PowerPoint Presentation</vt:lpstr>
      <vt:lpstr>Player Control</vt:lpstr>
      <vt:lpstr>Obstacles</vt:lpstr>
      <vt:lpstr>Other Additions</vt:lpstr>
      <vt:lpstr>PowerPoint Presentation</vt:lpstr>
      <vt:lpstr>Project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Roller Ball Minigame</dc:title>
  <cp:lastModifiedBy>David Zweig</cp:lastModifiedBy>
  <cp:revision>3</cp:revision>
  <dcterms:modified xsi:type="dcterms:W3CDTF">2017-12-03T20:57:20Z</dcterms:modified>
</cp:coreProperties>
</file>