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60" r:id="rId2"/>
    <p:sldId id="256" r:id="rId3"/>
    <p:sldId id="257" r:id="rId4"/>
    <p:sldId id="258" r:id="rId5"/>
    <p:sldId id="259" r:id="rId6"/>
    <p:sldId id="261" r:id="rId7"/>
    <p:sldId id="262" r:id="rId8"/>
    <p:sldId id="264" r:id="rId9"/>
    <p:sldId id="265" r:id="rId10"/>
    <p:sldId id="267"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 id="282" r:id="rId28"/>
    <p:sldId id="284" r:id="rId29"/>
    <p:sldId id="285" r:id="rId30"/>
    <p:sldId id="286" r:id="rId31"/>
    <p:sldId id="288" r:id="rId32"/>
    <p:sldId id="287" r:id="rId33"/>
    <p:sldId id="289" r:id="rId34"/>
    <p:sldId id="290" r:id="rId35"/>
    <p:sldId id="291" r:id="rId36"/>
    <p:sldId id="292" r:id="rId37"/>
    <p:sldId id="293" r:id="rId38"/>
    <p:sldId id="294" r:id="rId39"/>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1224" y="54"/>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500E20-24B3-4630-AB40-4E37534F8118}" type="datetimeFigureOut">
              <a:rPr lang="en-AU" smtClean="0"/>
              <a:t>21/08/2016</a:t>
            </a:fld>
            <a:endParaRPr lang="en-AU"/>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181B7F-56B5-4437-B8E9-5C204CC10ADF}" type="slidenum">
              <a:rPr lang="en-AU" smtClean="0"/>
              <a:t>‹#›</a:t>
            </a:fld>
            <a:endParaRPr lang="en-AU"/>
          </a:p>
        </p:txBody>
      </p:sp>
    </p:spTree>
    <p:extLst>
      <p:ext uri="{BB962C8B-B14F-4D97-AF65-F5344CB8AC3E}">
        <p14:creationId xmlns:p14="http://schemas.microsoft.com/office/powerpoint/2010/main" val="755815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9181B7F-56B5-4437-B8E9-5C204CC10ADF}" type="slidenum">
              <a:rPr lang="en-AU" smtClean="0"/>
              <a:t>32</a:t>
            </a:fld>
            <a:endParaRPr lang="en-AU"/>
          </a:p>
        </p:txBody>
      </p:sp>
    </p:spTree>
    <p:extLst>
      <p:ext uri="{BB962C8B-B14F-4D97-AF65-F5344CB8AC3E}">
        <p14:creationId xmlns:p14="http://schemas.microsoft.com/office/powerpoint/2010/main" val="3618736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21/08/2016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21/08/2016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21/08/2016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21/08/2016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5DAA5-6BE2-467A-90B2-00E985D86198}" type="datetimeFigureOut">
              <a:rPr lang="en-AU" smtClean="0"/>
              <a:pPr/>
              <a:t>21/08/2016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1585DAA5-6BE2-467A-90B2-00E985D86198}" type="datetimeFigureOut">
              <a:rPr lang="en-AU" smtClean="0"/>
              <a:pPr/>
              <a:t>21/08/2016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1585DAA5-6BE2-467A-90B2-00E985D86198}" type="datetimeFigureOut">
              <a:rPr lang="en-AU" smtClean="0"/>
              <a:pPr/>
              <a:t>21/08/2016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1585DAA5-6BE2-467A-90B2-00E985D86198}" type="datetimeFigureOut">
              <a:rPr lang="en-AU" smtClean="0"/>
              <a:pPr/>
              <a:t>21/08/2016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5DAA5-6BE2-467A-90B2-00E985D86198}" type="datetimeFigureOut">
              <a:rPr lang="en-AU" smtClean="0"/>
              <a:pPr/>
              <a:t>21/08/2016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21/08/2016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21/08/2016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5DAA5-6BE2-467A-90B2-00E985D86198}" type="datetimeFigureOut">
              <a:rPr lang="en-AU" smtClean="0"/>
              <a:pPr/>
              <a:t>21/08/2016</a:t>
            </a:fld>
            <a:endParaRPr lang="en-AU"/>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7F285-2D84-48C6-B42A-2EA5AB04CBF1}"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Students</a:t>
            </a:r>
          </a:p>
        </p:txBody>
      </p:sp>
      <p:sp>
        <p:nvSpPr>
          <p:cNvPr id="3" name="Text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96490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Teachers</a:t>
            </a:r>
          </a:p>
        </p:txBody>
      </p:sp>
      <p:sp>
        <p:nvSpPr>
          <p:cNvPr id="3" name="Text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906131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88305"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T01</a:t>
            </a:r>
          </a:p>
        </p:txBody>
      </p:sp>
      <p:sp>
        <p:nvSpPr>
          <p:cNvPr id="6" name="Rectangle 5"/>
          <p:cNvSpPr/>
          <p:nvPr/>
        </p:nvSpPr>
        <p:spPr>
          <a:xfrm>
            <a:off x="999459" y="109410"/>
            <a:ext cx="6872331"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Student Requests</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need to be able to view the student requests in order to set up a lesson.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8</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4043194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5641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T02</a:t>
            </a:r>
          </a:p>
        </p:txBody>
      </p:sp>
      <p:sp>
        <p:nvSpPr>
          <p:cNvPr id="6" name="Rectangle 5"/>
          <p:cNvSpPr/>
          <p:nvPr/>
        </p:nvSpPr>
        <p:spPr>
          <a:xfrm>
            <a:off x="967563" y="109410"/>
            <a:ext cx="6904228"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Timetable</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need to be able to view the timetable to see what my schedule is so I can show up on time for lessons.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Given I have predetermined classes when I go to check the class times then it should show the timetable with all classes available. </a:t>
            </a:r>
          </a:p>
          <a:p>
            <a:pPr marL="342900" indent="-342900">
              <a:buFont typeface="Arial" panose="020B0604020202020204" pitchFamily="34" charset="0"/>
              <a:buChar char="•"/>
            </a:pPr>
            <a:r>
              <a:rPr lang="en-AU" sz="2000" dirty="0">
                <a:solidFill>
                  <a:schemeClr val="tx1"/>
                </a:solidFill>
              </a:rPr>
              <a:t>G</a:t>
            </a:r>
            <a:r>
              <a:rPr lang="en-AU" sz="2000" dirty="0" smtClean="0">
                <a:solidFill>
                  <a:schemeClr val="tx1"/>
                </a:solidFill>
              </a:rPr>
              <a:t>iven </a:t>
            </a:r>
            <a:r>
              <a:rPr lang="en-AU" sz="2000" dirty="0">
                <a:solidFill>
                  <a:schemeClr val="tx1"/>
                </a:solidFill>
              </a:rPr>
              <a:t>I have classes at certain times when I need to teach that class then I should be able to view the timetable to verify the location through the application. </a:t>
            </a:r>
          </a:p>
          <a:p>
            <a:r>
              <a:rPr lang="en-AU" sz="2000" dirty="0">
                <a:solidFill>
                  <a:schemeClr val="tx1"/>
                </a:solidFill>
              </a:rPr>
              <a:t> </a:t>
            </a: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2</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997742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67042"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T03</a:t>
            </a:r>
          </a:p>
        </p:txBody>
      </p:sp>
      <p:sp>
        <p:nvSpPr>
          <p:cNvPr id="6" name="Rectangle 5"/>
          <p:cNvSpPr/>
          <p:nvPr/>
        </p:nvSpPr>
        <p:spPr>
          <a:xfrm>
            <a:off x="978195" y="109410"/>
            <a:ext cx="6893596"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Student Information</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need to be able to access information on students in order to better understand my class.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Given I need information about the students when I am viewing my class list then I expect to be able to view some information about students.</a:t>
            </a: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8</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074078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77673"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T04</a:t>
            </a:r>
          </a:p>
        </p:txBody>
      </p:sp>
      <p:sp>
        <p:nvSpPr>
          <p:cNvPr id="6" name="Rectangle 5"/>
          <p:cNvSpPr/>
          <p:nvPr/>
        </p:nvSpPr>
        <p:spPr>
          <a:xfrm>
            <a:off x="988827" y="109410"/>
            <a:ext cx="6882963"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Contract</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need to be able to receive and view my contract at anytime to check for violations or to see requirements of termination if necessary.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2</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C</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323386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1388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T05</a:t>
            </a:r>
          </a:p>
        </p:txBody>
      </p:sp>
      <p:sp>
        <p:nvSpPr>
          <p:cNvPr id="6" name="Rectangle 5"/>
          <p:cNvSpPr/>
          <p:nvPr/>
        </p:nvSpPr>
        <p:spPr>
          <a:xfrm>
            <a:off x="925033" y="109410"/>
            <a:ext cx="6946758"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View</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need a different view to the students, however I need some of the same aspects as timetables are the same but student information is not.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I am a teacher when I am viewing the system then I must be able to have a different view in order to access information which is required of my role. </a:t>
            </a: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474746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5641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T06</a:t>
            </a:r>
          </a:p>
        </p:txBody>
      </p:sp>
      <p:sp>
        <p:nvSpPr>
          <p:cNvPr id="6" name="Rectangle 5"/>
          <p:cNvSpPr/>
          <p:nvPr/>
        </p:nvSpPr>
        <p:spPr>
          <a:xfrm>
            <a:off x="967563" y="109410"/>
            <a:ext cx="6904228"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Principal Contact</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need to be able to contact the principle in order to apply for a teaching position as this is the only point of contact.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I am looking for a job when I look to contact the principle then I should be able to do this either through the system or via email without errors. </a:t>
            </a:r>
            <a:endParaRPr lang="en-AU" sz="2000" dirty="0" smtClean="0">
              <a:solidFill>
                <a:schemeClr val="tx1"/>
              </a:solidFill>
            </a:endParaRPr>
          </a:p>
          <a:p>
            <a:pPr marL="342900" indent="-342900">
              <a:buFont typeface="Arial" panose="020B0604020202020204" pitchFamily="34" charset="0"/>
              <a:buChar char="•"/>
            </a:pPr>
            <a:r>
              <a:rPr lang="en-AU" sz="2000" dirty="0">
                <a:solidFill>
                  <a:schemeClr val="tx1"/>
                </a:solidFill>
              </a:rPr>
              <a:t>Given I am looking for a job when I look for contact details then I need to be able to view them through the application. </a:t>
            </a:r>
          </a:p>
          <a:p>
            <a:pPr marL="342900" indent="-342900">
              <a:buFont typeface="Arial" panose="020B0604020202020204"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4151574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67042"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T07</a:t>
            </a:r>
          </a:p>
        </p:txBody>
      </p:sp>
      <p:sp>
        <p:nvSpPr>
          <p:cNvPr id="6" name="Rectangle 5"/>
          <p:cNvSpPr/>
          <p:nvPr/>
        </p:nvSpPr>
        <p:spPr>
          <a:xfrm>
            <a:off x="978195" y="109410"/>
            <a:ext cx="6893596"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Student Status</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need to be able to see if they are a new or continuing student in order to adjust lessons for them.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My student is continuing When I go to plan lesson then I should be able to include challenging stimulus to engage the continuing student further. </a:t>
            </a:r>
            <a:endParaRPr lang="en-AU" sz="2000" dirty="0" smtClean="0">
              <a:solidFill>
                <a:schemeClr val="tx1"/>
              </a:solidFill>
            </a:endParaRPr>
          </a:p>
          <a:p>
            <a:pPr marL="342900" indent="-342900">
              <a:buFont typeface="Arial" panose="020B0604020202020204" pitchFamily="34" charset="0"/>
              <a:buChar char="•"/>
            </a:pPr>
            <a:r>
              <a:rPr lang="en-AU" sz="2000" dirty="0">
                <a:solidFill>
                  <a:schemeClr val="tx1"/>
                </a:solidFill>
              </a:rPr>
              <a:t>Given a student may be continuing when I look at that students information then I should be able to see this clearly. </a:t>
            </a:r>
          </a:p>
          <a:p>
            <a:pPr marL="342900" indent="-342900">
              <a:buFont typeface="Arial" panose="020B0604020202020204"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8</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039864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Administrator</a:t>
            </a:r>
          </a:p>
        </p:txBody>
      </p:sp>
      <p:sp>
        <p:nvSpPr>
          <p:cNvPr id="3" name="Text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619481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03247"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A01</a:t>
            </a:r>
          </a:p>
        </p:txBody>
      </p:sp>
      <p:sp>
        <p:nvSpPr>
          <p:cNvPr id="6" name="Rectangle 5"/>
          <p:cNvSpPr/>
          <p:nvPr/>
        </p:nvSpPr>
        <p:spPr>
          <a:xfrm>
            <a:off x="914400" y="109410"/>
            <a:ext cx="6749716"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Appointment Details</a:t>
            </a:r>
          </a:p>
        </p:txBody>
      </p:sp>
      <p:sp>
        <p:nvSpPr>
          <p:cNvPr id="7" name="Rectangle 6"/>
          <p:cNvSpPr/>
          <p:nvPr/>
        </p:nvSpPr>
        <p:spPr>
          <a:xfrm>
            <a:off x="0" y="928435"/>
            <a:ext cx="9906000" cy="991806"/>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need to be able to change appointment details if someone changes their mind on specific information.</a:t>
            </a:r>
          </a:p>
        </p:txBody>
      </p:sp>
      <p:sp>
        <p:nvSpPr>
          <p:cNvPr id="8" name="Rectangle 7"/>
          <p:cNvSpPr/>
          <p:nvPr/>
        </p:nvSpPr>
        <p:spPr>
          <a:xfrm>
            <a:off x="39153" y="2093303"/>
            <a:ext cx="9828000" cy="3735998"/>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that I am an </a:t>
            </a:r>
            <a:r>
              <a:rPr lang="en-AU" sz="2000" dirty="0" err="1">
                <a:solidFill>
                  <a:schemeClr val="tx1"/>
                </a:solidFill>
              </a:rPr>
              <a:t>adminstrator</a:t>
            </a:r>
            <a:r>
              <a:rPr lang="en-AU" sz="2000" dirty="0">
                <a:solidFill>
                  <a:schemeClr val="tx1"/>
                </a:solidFill>
              </a:rPr>
              <a:t> when I log into the application then I should have a view of the application with special </a:t>
            </a:r>
            <a:r>
              <a:rPr lang="en-AU" sz="2000" dirty="0" err="1">
                <a:solidFill>
                  <a:schemeClr val="tx1"/>
                </a:solidFill>
              </a:rPr>
              <a:t>priveliges</a:t>
            </a:r>
            <a:r>
              <a:rPr lang="en-AU" sz="2000" dirty="0">
                <a:solidFill>
                  <a:schemeClr val="tx1"/>
                </a:solidFill>
              </a:rPr>
              <a:t> which only I can access</a:t>
            </a:r>
            <a:r>
              <a:rPr lang="en-AU" sz="2000" dirty="0" smtClean="0">
                <a:solidFill>
                  <a:schemeClr val="tx1"/>
                </a:solidFill>
              </a:rPr>
              <a:t>.</a:t>
            </a:r>
            <a:endParaRPr lang="en-AU" sz="2000" dirty="0">
              <a:solidFill>
                <a:schemeClr val="tx1"/>
              </a:solidFill>
            </a:endParaRPr>
          </a:p>
          <a:p>
            <a:pPr marL="342900" indent="-342900">
              <a:buFont typeface="Arial" panose="020B0604020202020204" pitchFamily="34" charset="0"/>
              <a:buChar char="•"/>
            </a:pPr>
            <a:r>
              <a:rPr lang="en-AU" sz="2000" dirty="0">
                <a:solidFill>
                  <a:schemeClr val="tx1"/>
                </a:solidFill>
              </a:rPr>
              <a:t>Given I need to find information when I am doing a task then I should be able to have a special place where I can receive information about changes and other information through the application. </a:t>
            </a:r>
          </a:p>
          <a:p>
            <a:pPr marL="342900" indent="-342900">
              <a:buFont typeface="Arial" panose="020B0604020202020204" pitchFamily="34" charset="0"/>
              <a:buChar char="•"/>
            </a:pPr>
            <a:r>
              <a:rPr lang="en-AU" sz="2000" dirty="0">
                <a:solidFill>
                  <a:schemeClr val="tx1"/>
                </a:solidFill>
              </a:rPr>
              <a:t>Given I need to be able to edit or cancel appointment details when I go to the specific appointment then I should have the option to edit or </a:t>
            </a:r>
            <a:r>
              <a:rPr lang="en-AU" sz="2000" dirty="0" err="1">
                <a:solidFill>
                  <a:schemeClr val="tx1"/>
                </a:solidFill>
              </a:rPr>
              <a:t>cancil</a:t>
            </a:r>
            <a:r>
              <a:rPr lang="en-AU" sz="2000" dirty="0">
                <a:solidFill>
                  <a:schemeClr val="tx1"/>
                </a:solidFill>
              </a:rPr>
              <a:t> </a:t>
            </a:r>
            <a:r>
              <a:rPr lang="en-AU" sz="2000" dirty="0"/>
              <a:t>these appointments via the </a:t>
            </a:r>
            <a:r>
              <a:rPr lang="en-AU" sz="2000" dirty="0">
                <a:solidFill>
                  <a:schemeClr val="tx1"/>
                </a:solidFill>
              </a:rPr>
              <a:t>application.  </a:t>
            </a:r>
          </a:p>
          <a:p>
            <a:pPr marL="342900" indent="-342900">
              <a:buFont typeface="Arial" panose="020B0604020202020204" pitchFamily="34" charset="0"/>
              <a:buChar char="•"/>
            </a:pPr>
            <a:r>
              <a:rPr lang="en-AU" sz="2000" dirty="0">
                <a:solidFill>
                  <a:schemeClr val="tx1"/>
                </a:solidFill>
              </a:rPr>
              <a:t>Given someone needs to request a change when I go to view change requests then there should be an area containing these change requests via the application.  </a:t>
            </a:r>
          </a:p>
          <a:p>
            <a:pPr marL="342900" indent="-342900">
              <a:buFont typeface="Arial" panose="020B0604020202020204" pitchFamily="34" charset="0"/>
              <a:buChar char="•"/>
            </a:pPr>
            <a:endParaRPr lang="en-AU" sz="2000" dirty="0">
              <a:solidFill>
                <a:schemeClr val="tx1"/>
              </a:solidFill>
            </a:endParaRPr>
          </a:p>
        </p:txBody>
      </p:sp>
      <p:sp>
        <p:nvSpPr>
          <p:cNvPr id="11" name="Rectangle 10"/>
          <p:cNvSpPr/>
          <p:nvPr/>
        </p:nvSpPr>
        <p:spPr>
          <a:xfrm>
            <a:off x="8719930" y="109410"/>
            <a:ext cx="1147223"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16</a:t>
            </a:r>
          </a:p>
        </p:txBody>
      </p:sp>
      <p:sp>
        <p:nvSpPr>
          <p:cNvPr id="12" name="Rectangle 11"/>
          <p:cNvSpPr/>
          <p:nvPr/>
        </p:nvSpPr>
        <p:spPr>
          <a:xfrm>
            <a:off x="7736116"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78000" y="5989320"/>
            <a:ext cx="9789152" cy="75927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27191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947626"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S01</a:t>
            </a:r>
          </a:p>
        </p:txBody>
      </p:sp>
      <p:sp>
        <p:nvSpPr>
          <p:cNvPr id="6" name="Rectangle 5"/>
          <p:cNvSpPr/>
          <p:nvPr/>
        </p:nvSpPr>
        <p:spPr>
          <a:xfrm>
            <a:off x="1058779" y="109410"/>
            <a:ext cx="6813012"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Timetable Details</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a:solidFill>
                  <a:schemeClr val="tx1"/>
                </a:solidFill>
              </a:rPr>
              <a:t>As a student I need to be able to view the timetable to view what classes and details are needed to learn the particular instrument.</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Given a student/parent wants to view timetable/classes </a:t>
            </a:r>
          </a:p>
          <a:p>
            <a:r>
              <a:rPr lang="en-AU" sz="2000" dirty="0">
                <a:solidFill>
                  <a:schemeClr val="tx1"/>
                </a:solidFill>
              </a:rPr>
              <a:t>    When looking for timeslots/lessons for my instrument</a:t>
            </a:r>
          </a:p>
          <a:p>
            <a:r>
              <a:rPr lang="en-AU" sz="2000" dirty="0">
                <a:solidFill>
                  <a:schemeClr val="tx1"/>
                </a:solidFill>
              </a:rPr>
              <a:t>    Then they are able to access the timetable through the application</a:t>
            </a: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45777"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A02</a:t>
            </a:r>
          </a:p>
        </p:txBody>
      </p:sp>
      <p:sp>
        <p:nvSpPr>
          <p:cNvPr id="6" name="Rectangle 5"/>
          <p:cNvSpPr/>
          <p:nvPr/>
        </p:nvSpPr>
        <p:spPr>
          <a:xfrm>
            <a:off x="956930" y="109410"/>
            <a:ext cx="6707186"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Appointment Management</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need to be able to book appointments if some one needs to meet with a teacher. </a:t>
            </a:r>
          </a:p>
        </p:txBody>
      </p:sp>
      <p:sp>
        <p:nvSpPr>
          <p:cNvPr id="8" name="Rectangle 7"/>
          <p:cNvSpPr/>
          <p:nvPr/>
        </p:nvSpPr>
        <p:spPr>
          <a:xfrm>
            <a:off x="39153" y="2603439"/>
            <a:ext cx="9828000" cy="23520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endParaRPr lang="en-AU" sz="2000" dirty="0">
              <a:solidFill>
                <a:schemeClr val="tx1"/>
              </a:solidFill>
            </a:endParaRPr>
          </a:p>
        </p:txBody>
      </p:sp>
      <p:sp>
        <p:nvSpPr>
          <p:cNvPr id="11" name="Rectangle 10"/>
          <p:cNvSpPr/>
          <p:nvPr/>
        </p:nvSpPr>
        <p:spPr>
          <a:xfrm>
            <a:off x="8719930" y="109410"/>
            <a:ext cx="1147223"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16</a:t>
            </a:r>
          </a:p>
        </p:txBody>
      </p:sp>
      <p:sp>
        <p:nvSpPr>
          <p:cNvPr id="12" name="Rectangle 11"/>
          <p:cNvSpPr/>
          <p:nvPr/>
        </p:nvSpPr>
        <p:spPr>
          <a:xfrm>
            <a:off x="7736116"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720470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5641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A03</a:t>
            </a:r>
          </a:p>
        </p:txBody>
      </p:sp>
      <p:sp>
        <p:nvSpPr>
          <p:cNvPr id="6" name="Rectangle 5"/>
          <p:cNvSpPr/>
          <p:nvPr/>
        </p:nvSpPr>
        <p:spPr>
          <a:xfrm>
            <a:off x="967563" y="109410"/>
            <a:ext cx="6696553"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Timetable Management</a:t>
            </a:r>
          </a:p>
        </p:txBody>
      </p:sp>
      <p:sp>
        <p:nvSpPr>
          <p:cNvPr id="7" name="Rectangle 6"/>
          <p:cNvSpPr/>
          <p:nvPr/>
        </p:nvSpPr>
        <p:spPr>
          <a:xfrm>
            <a:off x="77999" y="928435"/>
            <a:ext cx="9828001" cy="1197546"/>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need to be able to organise the timetables so that there are no clashes and people can visibly see the timetable allotments. </a:t>
            </a:r>
          </a:p>
        </p:txBody>
      </p:sp>
      <p:sp>
        <p:nvSpPr>
          <p:cNvPr id="8" name="Rectangle 7"/>
          <p:cNvSpPr/>
          <p:nvPr/>
        </p:nvSpPr>
        <p:spPr>
          <a:xfrm>
            <a:off x="77999" y="2299043"/>
            <a:ext cx="9789154" cy="3735998"/>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that I am an </a:t>
            </a:r>
            <a:r>
              <a:rPr lang="en-AU" sz="2000" dirty="0" err="1">
                <a:solidFill>
                  <a:schemeClr val="tx1"/>
                </a:solidFill>
              </a:rPr>
              <a:t>adminstrator</a:t>
            </a:r>
            <a:r>
              <a:rPr lang="en-AU" sz="2000" dirty="0">
                <a:solidFill>
                  <a:schemeClr val="tx1"/>
                </a:solidFill>
              </a:rPr>
              <a:t> when I log into the application then I should have a view of the application with special </a:t>
            </a:r>
            <a:r>
              <a:rPr lang="en-AU" sz="2000" dirty="0" err="1">
                <a:solidFill>
                  <a:schemeClr val="tx1"/>
                </a:solidFill>
              </a:rPr>
              <a:t>priveliges</a:t>
            </a:r>
            <a:r>
              <a:rPr lang="en-AU" sz="2000" dirty="0">
                <a:solidFill>
                  <a:schemeClr val="tx1"/>
                </a:solidFill>
              </a:rPr>
              <a:t> which only I can access.</a:t>
            </a:r>
          </a:p>
          <a:p>
            <a:pPr marL="342900" indent="-342900">
              <a:buFont typeface="Arial" panose="020B0604020202020204" pitchFamily="34" charset="0"/>
              <a:buChar char="•"/>
            </a:pPr>
            <a:r>
              <a:rPr lang="en-AU" sz="2000" dirty="0">
                <a:solidFill>
                  <a:schemeClr val="tx1"/>
                </a:solidFill>
              </a:rPr>
              <a:t> </a:t>
            </a:r>
            <a:r>
              <a:rPr lang="en-AU" sz="2000" dirty="0" smtClean="0">
                <a:solidFill>
                  <a:schemeClr val="tx1"/>
                </a:solidFill>
              </a:rPr>
              <a:t>Given </a:t>
            </a:r>
            <a:r>
              <a:rPr lang="en-AU" sz="2000" dirty="0">
                <a:solidFill>
                  <a:schemeClr val="tx1"/>
                </a:solidFill>
              </a:rPr>
              <a:t>that I need to be able to change the timetable for any reason when I go to change the timetable then I need to have a special tool through the application which allows for me to organise and change the timetable.</a:t>
            </a:r>
          </a:p>
          <a:p>
            <a:pPr marL="342900" indent="-342900">
              <a:buFont typeface="Arial" panose="020B0604020202020204" pitchFamily="34" charset="0"/>
              <a:buChar char="•"/>
            </a:pPr>
            <a:r>
              <a:rPr lang="en-AU" sz="2000" dirty="0">
                <a:solidFill>
                  <a:schemeClr val="tx1"/>
                </a:solidFill>
              </a:rPr>
              <a:t> </a:t>
            </a:r>
            <a:r>
              <a:rPr lang="en-AU" sz="2000" dirty="0" smtClean="0">
                <a:solidFill>
                  <a:schemeClr val="tx1"/>
                </a:solidFill>
              </a:rPr>
              <a:t>Given </a:t>
            </a:r>
            <a:r>
              <a:rPr lang="en-AU" sz="2000" dirty="0">
                <a:solidFill>
                  <a:schemeClr val="tx1"/>
                </a:solidFill>
              </a:rPr>
              <a:t>that </a:t>
            </a:r>
            <a:r>
              <a:rPr lang="en-AU" sz="2000" dirty="0" err="1">
                <a:solidFill>
                  <a:schemeClr val="tx1"/>
                </a:solidFill>
              </a:rPr>
              <a:t>i</a:t>
            </a:r>
            <a:r>
              <a:rPr lang="en-AU" sz="2000" dirty="0">
                <a:solidFill>
                  <a:schemeClr val="tx1"/>
                </a:solidFill>
              </a:rPr>
              <a:t> need to organise the timetable in a way which does not have clashes when I got to organise the timetable through the tool then I should be notified of any clashes which have occurred. </a:t>
            </a:r>
          </a:p>
          <a:p>
            <a:pPr marL="342900" indent="-342900">
              <a:buFont typeface="Arial" panose="020B0604020202020204" pitchFamily="34" charset="0"/>
              <a:buChar char="•"/>
            </a:pPr>
            <a:r>
              <a:rPr lang="en-AU" sz="2000" dirty="0">
                <a:solidFill>
                  <a:schemeClr val="tx1"/>
                </a:solidFill>
              </a:rPr>
              <a:t>Given that the timetable needs to be able to be updated to the database/ application so that all may see the changes when I press finalise then it should link straight to the database/ application. </a:t>
            </a:r>
          </a:p>
          <a:p>
            <a:endParaRPr lang="en-AU" sz="2000" dirty="0">
              <a:solidFill>
                <a:schemeClr val="tx1"/>
              </a:solidFill>
            </a:endParaRPr>
          </a:p>
        </p:txBody>
      </p:sp>
      <p:sp>
        <p:nvSpPr>
          <p:cNvPr id="11" name="Rectangle 10"/>
          <p:cNvSpPr/>
          <p:nvPr/>
        </p:nvSpPr>
        <p:spPr>
          <a:xfrm>
            <a:off x="8719930" y="109410"/>
            <a:ext cx="1147223"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16</a:t>
            </a:r>
          </a:p>
        </p:txBody>
      </p:sp>
      <p:sp>
        <p:nvSpPr>
          <p:cNvPr id="12" name="Rectangle 11"/>
          <p:cNvSpPr/>
          <p:nvPr/>
        </p:nvSpPr>
        <p:spPr>
          <a:xfrm>
            <a:off x="7736116"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77999" y="6035040"/>
            <a:ext cx="9789153" cy="71355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643783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1388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A04</a:t>
            </a:r>
          </a:p>
        </p:txBody>
      </p:sp>
      <p:sp>
        <p:nvSpPr>
          <p:cNvPr id="6" name="Rectangle 5"/>
          <p:cNvSpPr/>
          <p:nvPr/>
        </p:nvSpPr>
        <p:spPr>
          <a:xfrm>
            <a:off x="925033" y="109410"/>
            <a:ext cx="6739083"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Queries</a:t>
            </a:r>
          </a:p>
        </p:txBody>
      </p:sp>
      <p:sp>
        <p:nvSpPr>
          <p:cNvPr id="7" name="Rectangle 6"/>
          <p:cNvSpPr/>
          <p:nvPr/>
        </p:nvSpPr>
        <p:spPr>
          <a:xfrm>
            <a:off x="78000" y="928435"/>
            <a:ext cx="9828000" cy="1068808"/>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need to be able to receive queries so that I can either help solve them or forward them to the corresponding parties. </a:t>
            </a:r>
          </a:p>
        </p:txBody>
      </p:sp>
      <p:sp>
        <p:nvSpPr>
          <p:cNvPr id="8" name="Rectangle 7"/>
          <p:cNvSpPr/>
          <p:nvPr/>
        </p:nvSpPr>
        <p:spPr>
          <a:xfrm>
            <a:off x="78000" y="2170304"/>
            <a:ext cx="9789152" cy="3476116"/>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a:t>
            </a:r>
            <a:r>
              <a:rPr lang="en-AU" sz="2000" dirty="0" smtClean="0">
                <a:solidFill>
                  <a:schemeClr val="tx1"/>
                </a:solidFill>
              </a:rPr>
              <a:t>criteria</a:t>
            </a:r>
            <a:endParaRPr lang="en-AU" sz="2000" dirty="0">
              <a:solidFill>
                <a:schemeClr val="tx1"/>
              </a:solidFill>
            </a:endParaRPr>
          </a:p>
          <a:p>
            <a:pPr marL="342900" indent="-342900">
              <a:buFont typeface="Arial" panose="020B0604020202020204" pitchFamily="34" charset="0"/>
              <a:buChar char="•"/>
            </a:pPr>
            <a:r>
              <a:rPr lang="en-AU" sz="2000" dirty="0">
                <a:solidFill>
                  <a:schemeClr val="tx1"/>
                </a:solidFill>
              </a:rPr>
              <a:t>Given that I am an </a:t>
            </a:r>
            <a:r>
              <a:rPr lang="en-AU" sz="2000" dirty="0" err="1">
                <a:solidFill>
                  <a:schemeClr val="tx1"/>
                </a:solidFill>
              </a:rPr>
              <a:t>adminstrator</a:t>
            </a:r>
            <a:r>
              <a:rPr lang="en-AU" sz="2000" dirty="0">
                <a:solidFill>
                  <a:schemeClr val="tx1"/>
                </a:solidFill>
              </a:rPr>
              <a:t> when I log into the application then I should have a view of the application with special </a:t>
            </a:r>
            <a:r>
              <a:rPr lang="en-AU" sz="2000" dirty="0" err="1">
                <a:solidFill>
                  <a:schemeClr val="tx1"/>
                </a:solidFill>
              </a:rPr>
              <a:t>priveliges</a:t>
            </a:r>
            <a:r>
              <a:rPr lang="en-AU" sz="2000" dirty="0">
                <a:solidFill>
                  <a:schemeClr val="tx1"/>
                </a:solidFill>
              </a:rPr>
              <a:t> which only I can access. (If no email is used</a:t>
            </a:r>
            <a:r>
              <a:rPr lang="en-AU" sz="2000" dirty="0" smtClean="0">
                <a:solidFill>
                  <a:schemeClr val="tx1"/>
                </a:solidFill>
              </a:rPr>
              <a:t>)</a:t>
            </a:r>
            <a:endParaRPr lang="en-AU" sz="2000" dirty="0">
              <a:solidFill>
                <a:schemeClr val="tx1"/>
              </a:solidFill>
            </a:endParaRPr>
          </a:p>
          <a:p>
            <a:pPr marL="342900" indent="-342900">
              <a:buFont typeface="Arial" panose="020B0604020202020204" pitchFamily="34" charset="0"/>
              <a:buChar char="•"/>
            </a:pPr>
            <a:r>
              <a:rPr lang="en-AU" sz="2000" dirty="0">
                <a:solidFill>
                  <a:schemeClr val="tx1"/>
                </a:solidFill>
              </a:rPr>
              <a:t>Given that I need to be able to receive queries when I go to  the application then there should be a special area that contains these queries. (if email is not used) </a:t>
            </a:r>
          </a:p>
          <a:p>
            <a:pPr marL="342900" indent="-342900">
              <a:buFont typeface="Arial" panose="020B0604020202020204" pitchFamily="34" charset="0"/>
              <a:buChar char="•"/>
            </a:pPr>
            <a:r>
              <a:rPr lang="en-AU" sz="2000" dirty="0">
                <a:solidFill>
                  <a:schemeClr val="tx1"/>
                </a:solidFill>
              </a:rPr>
              <a:t>Given that anyone needs to submit a query when they go to the application then there should be a place which allows for queries to be submitted. (possibly with reply email attached). </a:t>
            </a:r>
          </a:p>
          <a:p>
            <a:pPr marL="342900" indent="-342900">
              <a:buFont typeface="Arial" panose="020B0604020202020204" pitchFamily="34" charset="0"/>
              <a:buChar char="•"/>
            </a:pPr>
            <a:r>
              <a:rPr lang="en-AU" sz="2000" dirty="0" smtClean="0">
                <a:solidFill>
                  <a:schemeClr val="tx1"/>
                </a:solidFill>
              </a:rPr>
              <a:t>Given </a:t>
            </a:r>
            <a:r>
              <a:rPr lang="en-AU" sz="2000" dirty="0">
                <a:solidFill>
                  <a:schemeClr val="tx1"/>
                </a:solidFill>
              </a:rPr>
              <a:t>that I need to forward a message to another staff member when I go to do this then I should be able to forward these messages with a forwarding function. </a:t>
            </a:r>
          </a:p>
        </p:txBody>
      </p:sp>
      <p:sp>
        <p:nvSpPr>
          <p:cNvPr id="11" name="Rectangle 10"/>
          <p:cNvSpPr/>
          <p:nvPr/>
        </p:nvSpPr>
        <p:spPr>
          <a:xfrm>
            <a:off x="8719930" y="109410"/>
            <a:ext cx="1147223"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4/8</a:t>
            </a:r>
          </a:p>
        </p:txBody>
      </p:sp>
      <p:sp>
        <p:nvSpPr>
          <p:cNvPr id="12" name="Rectangle 11"/>
          <p:cNvSpPr/>
          <p:nvPr/>
        </p:nvSpPr>
        <p:spPr>
          <a:xfrm>
            <a:off x="7736116"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646420"/>
            <a:ext cx="9828000" cy="110217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Difficulty of 4 if done over email or 8 if done in the system</a:t>
            </a:r>
          </a:p>
        </p:txBody>
      </p:sp>
    </p:spTree>
    <p:extLst>
      <p:ext uri="{BB962C8B-B14F-4D97-AF65-F5344CB8AC3E}">
        <p14:creationId xmlns:p14="http://schemas.microsoft.com/office/powerpoint/2010/main" val="2381750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1388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A05</a:t>
            </a:r>
          </a:p>
        </p:txBody>
      </p:sp>
      <p:sp>
        <p:nvSpPr>
          <p:cNvPr id="6" name="Rectangle 5"/>
          <p:cNvSpPr/>
          <p:nvPr/>
        </p:nvSpPr>
        <p:spPr>
          <a:xfrm>
            <a:off x="925033" y="109410"/>
            <a:ext cx="6739083"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Database Search</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need to be able to search the database if I am allocated to search the database in case I need to do a job requiring information stored within the database. </a:t>
            </a:r>
          </a:p>
        </p:txBody>
      </p:sp>
      <p:sp>
        <p:nvSpPr>
          <p:cNvPr id="8" name="Rectangle 7"/>
          <p:cNvSpPr/>
          <p:nvPr/>
        </p:nvSpPr>
        <p:spPr>
          <a:xfrm>
            <a:off x="77999" y="2603439"/>
            <a:ext cx="9789154" cy="318014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I need to search the database when I require information for a task then I need to be able to have access to either the terminal or the database.  (Could be hard through application due to security issues)  </a:t>
            </a:r>
          </a:p>
          <a:p>
            <a:pPr marL="342900" indent="-342900">
              <a:buFont typeface="Arial" panose="020B0604020202020204" pitchFamily="34" charset="0"/>
              <a:buChar char="•"/>
            </a:pPr>
            <a:r>
              <a:rPr lang="en-AU" sz="2000" dirty="0">
                <a:solidFill>
                  <a:schemeClr val="tx1"/>
                </a:solidFill>
              </a:rPr>
              <a:t>Given I need to be able to do this via the app when I need information for the task then I need to have a specific area to do so on the application. </a:t>
            </a:r>
          </a:p>
          <a:p>
            <a:pPr marL="342900" indent="-342900">
              <a:buFont typeface="Arial" panose="020B0604020202020204" pitchFamily="34" charset="0"/>
              <a:buChar char="•"/>
            </a:pPr>
            <a:r>
              <a:rPr lang="en-AU" sz="2000" dirty="0">
                <a:solidFill>
                  <a:schemeClr val="tx1"/>
                </a:solidFill>
              </a:rPr>
              <a:t>Given I need specific information when performing tasks then I need to be able to </a:t>
            </a:r>
            <a:r>
              <a:rPr lang="en-AU" sz="2000" dirty="0" err="1">
                <a:solidFill>
                  <a:schemeClr val="tx1"/>
                </a:solidFill>
              </a:rPr>
              <a:t>selct</a:t>
            </a:r>
            <a:r>
              <a:rPr lang="en-AU" sz="2000" dirty="0">
                <a:solidFill>
                  <a:schemeClr val="tx1"/>
                </a:solidFill>
              </a:rPr>
              <a:t> which tables I want to see from the database. </a:t>
            </a:r>
          </a:p>
          <a:p>
            <a:pPr marL="342900" indent="-342900">
              <a:buFont typeface="Arial" panose="020B0604020202020204" pitchFamily="34" charset="0"/>
              <a:buChar char="•"/>
            </a:pPr>
            <a:r>
              <a:rPr lang="en-AU" sz="2000" dirty="0">
                <a:solidFill>
                  <a:schemeClr val="tx1"/>
                </a:solidFill>
              </a:rPr>
              <a:t>Given when I need to be able to sort through the information when performing a specific task then I will need to be able to search via table and via column. </a:t>
            </a:r>
          </a:p>
          <a:p>
            <a:endParaRPr lang="en-AU" sz="2000" dirty="0">
              <a:solidFill>
                <a:schemeClr val="tx1"/>
              </a:solidFill>
            </a:endParaRPr>
          </a:p>
        </p:txBody>
      </p:sp>
      <p:sp>
        <p:nvSpPr>
          <p:cNvPr id="11" name="Rectangle 10"/>
          <p:cNvSpPr/>
          <p:nvPr/>
        </p:nvSpPr>
        <p:spPr>
          <a:xfrm>
            <a:off x="8719930" y="109410"/>
            <a:ext cx="1147223"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1/8</a:t>
            </a:r>
          </a:p>
        </p:txBody>
      </p:sp>
      <p:sp>
        <p:nvSpPr>
          <p:cNvPr id="12" name="Rectangle 11"/>
          <p:cNvSpPr/>
          <p:nvPr/>
        </p:nvSpPr>
        <p:spPr>
          <a:xfrm>
            <a:off x="7736116"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77999" y="5783580"/>
            <a:ext cx="9789153" cy="9650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Difficulty 1 if done over MySQL 8 if done in the system  </a:t>
            </a:r>
          </a:p>
        </p:txBody>
      </p:sp>
    </p:spTree>
    <p:extLst>
      <p:ext uri="{BB962C8B-B14F-4D97-AF65-F5344CB8AC3E}">
        <p14:creationId xmlns:p14="http://schemas.microsoft.com/office/powerpoint/2010/main" val="993004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03248"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A06</a:t>
            </a:r>
          </a:p>
        </p:txBody>
      </p:sp>
      <p:sp>
        <p:nvSpPr>
          <p:cNvPr id="6" name="Rectangle 5"/>
          <p:cNvSpPr/>
          <p:nvPr/>
        </p:nvSpPr>
        <p:spPr>
          <a:xfrm>
            <a:off x="914400" y="109410"/>
            <a:ext cx="6581274"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Database Entry</a:t>
            </a:r>
          </a:p>
        </p:txBody>
      </p:sp>
      <p:sp>
        <p:nvSpPr>
          <p:cNvPr id="7" name="Rectangle 6"/>
          <p:cNvSpPr/>
          <p:nvPr/>
        </p:nvSpPr>
        <p:spPr>
          <a:xfrm>
            <a:off x="39153" y="928435"/>
            <a:ext cx="9866847" cy="1174686"/>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need to be able to enter data into the database in case student or other details need to be updated. </a:t>
            </a:r>
          </a:p>
        </p:txBody>
      </p:sp>
      <p:sp>
        <p:nvSpPr>
          <p:cNvPr id="8" name="Rectangle 7"/>
          <p:cNvSpPr/>
          <p:nvPr/>
        </p:nvSpPr>
        <p:spPr>
          <a:xfrm>
            <a:off x="77999" y="2276183"/>
            <a:ext cx="9789154" cy="3713138"/>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I need to search the database when I require information for a task then I need to be able to have access to either the terminal or the database.  (Could be hard through application due to security issues) </a:t>
            </a:r>
          </a:p>
          <a:p>
            <a:pPr marL="342900" indent="-342900">
              <a:buFont typeface="Arial" panose="020B0604020202020204" pitchFamily="34" charset="0"/>
              <a:buChar char="•"/>
            </a:pPr>
            <a:r>
              <a:rPr lang="en-AU" sz="2000" dirty="0">
                <a:solidFill>
                  <a:schemeClr val="tx1"/>
                </a:solidFill>
              </a:rPr>
              <a:t>Given I need to be able to do this via the app when I need information for the task then I need to have a specific area to do so on the application. </a:t>
            </a:r>
          </a:p>
          <a:p>
            <a:pPr marL="342900" indent="-342900">
              <a:buFont typeface="Arial" panose="020B0604020202020204" pitchFamily="34" charset="0"/>
              <a:buChar char="•"/>
            </a:pPr>
            <a:r>
              <a:rPr lang="en-AU" sz="2000" dirty="0" err="1">
                <a:solidFill>
                  <a:schemeClr val="tx1"/>
                </a:solidFill>
              </a:rPr>
              <a:t>Gicen</a:t>
            </a:r>
            <a:r>
              <a:rPr lang="en-AU" sz="2000" dirty="0">
                <a:solidFill>
                  <a:schemeClr val="tx1"/>
                </a:solidFill>
              </a:rPr>
              <a:t> I need to be able to search for a student when I am performing a task requiring specific student information then I need to be able to access a generated form with student information that I am also able to change. </a:t>
            </a:r>
            <a:endParaRPr lang="en-AU" sz="2000" dirty="0" smtClean="0">
              <a:solidFill>
                <a:schemeClr val="tx1"/>
              </a:solidFill>
            </a:endParaRPr>
          </a:p>
          <a:p>
            <a:pPr marL="342900" indent="-342900">
              <a:buFont typeface="Arial" panose="020B0604020202020204" pitchFamily="34" charset="0"/>
              <a:buChar char="•"/>
            </a:pPr>
            <a:r>
              <a:rPr lang="en-AU" sz="2000" dirty="0">
                <a:solidFill>
                  <a:schemeClr val="tx1"/>
                </a:solidFill>
              </a:rPr>
              <a:t>Given a new student enrols when I am lodging there enrolment then I need to be able to create a new form for that student. </a:t>
            </a:r>
          </a:p>
          <a:p>
            <a:pPr marL="342900" indent="-342900">
              <a:buFont typeface="Arial" panose="020B0604020202020204" pitchFamily="34" charset="0"/>
              <a:buChar char="•"/>
            </a:pPr>
            <a:endParaRPr lang="en-AU" sz="2000" dirty="0">
              <a:solidFill>
                <a:schemeClr val="tx1"/>
              </a:solidFill>
            </a:endParaRPr>
          </a:p>
          <a:p>
            <a:pPr marL="342900" indent="-342900">
              <a:buFont typeface="Arial" panose="020B0604020202020204" pitchFamily="34" charset="0"/>
              <a:buChar char="•"/>
            </a:pPr>
            <a:endParaRPr lang="en-AU" sz="2000" dirty="0">
              <a:solidFill>
                <a:schemeClr val="tx1"/>
              </a:solidFill>
            </a:endParaRP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1/16</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77999" y="5989320"/>
            <a:ext cx="9789153" cy="75927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Difficulty 1 if done over MySQL 16 if done in the system</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985046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24512"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A07</a:t>
            </a:r>
          </a:p>
        </p:txBody>
      </p:sp>
      <p:sp>
        <p:nvSpPr>
          <p:cNvPr id="6" name="Rectangle 5"/>
          <p:cNvSpPr/>
          <p:nvPr/>
        </p:nvSpPr>
        <p:spPr>
          <a:xfrm>
            <a:off x="935665" y="109410"/>
            <a:ext cx="6560009"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Instruments</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need to be able to view the conditions of the instruments so that it can be brought up in regards to what needs to happen to the instruments to keep them in a condition that is adequate for hiring. </a:t>
            </a:r>
          </a:p>
        </p:txBody>
      </p:sp>
      <p:sp>
        <p:nvSpPr>
          <p:cNvPr id="8" name="Rectangle 7"/>
          <p:cNvSpPr/>
          <p:nvPr/>
        </p:nvSpPr>
        <p:spPr>
          <a:xfrm>
            <a:off x="39153" y="2603439"/>
            <a:ext cx="9828000" cy="23520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a:t>
            </a:r>
            <a:r>
              <a:rPr lang="en-AU" sz="2000" dirty="0" err="1">
                <a:solidFill>
                  <a:schemeClr val="tx1"/>
                </a:solidFill>
              </a:rPr>
              <a:t>i</a:t>
            </a:r>
            <a:r>
              <a:rPr lang="en-AU" sz="2000" dirty="0">
                <a:solidFill>
                  <a:schemeClr val="tx1"/>
                </a:solidFill>
              </a:rPr>
              <a:t> need to be able to view the instrument information when performing a task </a:t>
            </a:r>
            <a:r>
              <a:rPr lang="en-AU" sz="2000" dirty="0" err="1">
                <a:solidFill>
                  <a:schemeClr val="tx1"/>
                </a:solidFill>
              </a:rPr>
              <a:t>reuiring</a:t>
            </a:r>
            <a:r>
              <a:rPr lang="en-AU" sz="2000" dirty="0">
                <a:solidFill>
                  <a:schemeClr val="tx1"/>
                </a:solidFill>
              </a:rPr>
              <a:t> the instrument catalogue then the information should be displayed in a way that tables have information for each instrument in rows. </a:t>
            </a:r>
          </a:p>
          <a:p>
            <a:pPr marL="342900" indent="-342900">
              <a:buFont typeface="Arial" panose="020B0604020202020204" pitchFamily="34" charset="0"/>
              <a:buChar char="•"/>
            </a:pPr>
            <a:r>
              <a:rPr lang="en-AU" sz="2000" dirty="0">
                <a:solidFill>
                  <a:schemeClr val="tx1"/>
                </a:solidFill>
              </a:rPr>
              <a:t>Given I need to be able to search for instrument information when performing a task based on the instrument then I need to be able to search by categories such as instrument type, brand, condition, instrument model and lastly the serial number.</a:t>
            </a:r>
            <a:endParaRPr lang="en-AU" sz="2000" dirty="0">
              <a:solidFill>
                <a:schemeClr val="tx1"/>
              </a:solidFill>
            </a:endParaRP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4272198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Principle</a:t>
            </a:r>
          </a:p>
        </p:txBody>
      </p:sp>
      <p:sp>
        <p:nvSpPr>
          <p:cNvPr id="3" name="Text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7666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909573"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Pr01</a:t>
            </a:r>
          </a:p>
        </p:txBody>
      </p:sp>
      <p:sp>
        <p:nvSpPr>
          <p:cNvPr id="6" name="Rectangle 5"/>
          <p:cNvSpPr/>
          <p:nvPr/>
        </p:nvSpPr>
        <p:spPr>
          <a:xfrm>
            <a:off x="1020726" y="109410"/>
            <a:ext cx="6474948"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Principle Messages</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principle I need to be able to receive messages from teachers, applicants and parents/ students in case one of them needs to get in touch with me. </a:t>
            </a:r>
          </a:p>
        </p:txBody>
      </p:sp>
      <p:sp>
        <p:nvSpPr>
          <p:cNvPr id="8" name="Rectangle 7"/>
          <p:cNvSpPr/>
          <p:nvPr/>
        </p:nvSpPr>
        <p:spPr>
          <a:xfrm>
            <a:off x="39153" y="2603439"/>
            <a:ext cx="9828000" cy="23520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I need to be able to receive messages when some one has a query for me specifically then I need to have my own professional email </a:t>
            </a:r>
            <a:r>
              <a:rPr lang="en-AU" sz="2000" dirty="0" err="1">
                <a:solidFill>
                  <a:schemeClr val="tx1"/>
                </a:solidFill>
              </a:rPr>
              <a:t>adress</a:t>
            </a:r>
            <a:r>
              <a:rPr lang="en-AU" sz="2000" dirty="0">
                <a:solidFill>
                  <a:schemeClr val="tx1"/>
                </a:solidFill>
              </a:rPr>
              <a:t> within the application which must be visible to everyone so I can be contacted as well as contact others. </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2108545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930838"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Pr02</a:t>
            </a:r>
          </a:p>
        </p:txBody>
      </p:sp>
      <p:sp>
        <p:nvSpPr>
          <p:cNvPr id="6" name="Rectangle 5"/>
          <p:cNvSpPr/>
          <p:nvPr/>
        </p:nvSpPr>
        <p:spPr>
          <a:xfrm>
            <a:off x="1041991" y="109410"/>
            <a:ext cx="6453683"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Principle Database</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principle I need to be able to receive messages from teachers, applicants and parents/ students in case one of them needs to get in touch with me. </a:t>
            </a:r>
          </a:p>
        </p:txBody>
      </p:sp>
      <p:sp>
        <p:nvSpPr>
          <p:cNvPr id="8" name="Rectangle 7"/>
          <p:cNvSpPr/>
          <p:nvPr/>
        </p:nvSpPr>
        <p:spPr>
          <a:xfrm>
            <a:off x="39153" y="2603439"/>
            <a:ext cx="9828000" cy="23520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I need to be able to access specific information and to manage the application  when looking for certain information then I need to have a feature which allows me to view and access the database. </a:t>
            </a:r>
          </a:p>
          <a:p>
            <a:pPr marL="342900" indent="-342900">
              <a:buFont typeface="Arial" panose="020B0604020202020204" pitchFamily="34" charset="0"/>
              <a:buChar char="•"/>
            </a:pPr>
            <a:r>
              <a:rPr lang="en-AU" sz="2000" dirty="0">
                <a:solidFill>
                  <a:schemeClr val="tx1"/>
                </a:solidFill>
              </a:rPr>
              <a:t>Given I need to be able to change information when required then I need to be able to have the ability to change this through an editing feature. </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W</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1914259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24512"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Pr03</a:t>
            </a:r>
          </a:p>
        </p:txBody>
      </p:sp>
      <p:sp>
        <p:nvSpPr>
          <p:cNvPr id="6" name="Rectangle 5"/>
          <p:cNvSpPr/>
          <p:nvPr/>
        </p:nvSpPr>
        <p:spPr>
          <a:xfrm>
            <a:off x="935665" y="109410"/>
            <a:ext cx="6560009"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Principle Contracts</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principle I need to be able to issue contracts to teachers and students,/ parents and as well I need a way of reviewing those contracts. </a:t>
            </a:r>
          </a:p>
        </p:txBody>
      </p:sp>
      <p:sp>
        <p:nvSpPr>
          <p:cNvPr id="8" name="Rectangle 7"/>
          <p:cNvSpPr/>
          <p:nvPr/>
        </p:nvSpPr>
        <p:spPr>
          <a:xfrm>
            <a:off x="39153" y="2603439"/>
            <a:ext cx="9828000" cy="23520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when I need to issue contracts to teachers/ staff or student when I need to give them contracts then I need to be able to email people these contracts for their viewing. </a:t>
            </a:r>
          </a:p>
          <a:p>
            <a:pPr marL="342900" indent="-342900">
              <a:buFont typeface="Arial" panose="020B0604020202020204" pitchFamily="34" charset="0"/>
              <a:buChar char="•"/>
            </a:pPr>
            <a:r>
              <a:rPr lang="en-AU" sz="2000" dirty="0">
                <a:solidFill>
                  <a:schemeClr val="tx1"/>
                </a:solidFill>
              </a:rPr>
              <a:t>Given someone needs to contact me regarding there contract when they have a query then I need to be able to have the ability to receive emails regarding this. </a:t>
            </a:r>
          </a:p>
          <a:p>
            <a:r>
              <a:rPr lang="en-AU" sz="2000" dirty="0">
                <a:solidFill>
                  <a:schemeClr val="tx1"/>
                </a:solidFill>
              </a:rPr>
              <a:t> </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8</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C</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3223603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60997"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S02</a:t>
            </a:r>
          </a:p>
        </p:txBody>
      </p:sp>
      <p:sp>
        <p:nvSpPr>
          <p:cNvPr id="6" name="Rectangle 5"/>
          <p:cNvSpPr/>
          <p:nvPr/>
        </p:nvSpPr>
        <p:spPr>
          <a:xfrm>
            <a:off x="972151" y="109410"/>
            <a:ext cx="6899639"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Timetable Schedule</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a:solidFill>
                  <a:schemeClr val="tx1"/>
                </a:solidFill>
              </a:rPr>
              <a:t>As a student I need to be able to view timetables to see which classes fit with my existing schedule. </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2</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022053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9894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Pro4</a:t>
            </a:r>
          </a:p>
        </p:txBody>
      </p:sp>
      <p:sp>
        <p:nvSpPr>
          <p:cNvPr id="6" name="Rectangle 5"/>
          <p:cNvSpPr/>
          <p:nvPr/>
        </p:nvSpPr>
        <p:spPr>
          <a:xfrm>
            <a:off x="1010093" y="109410"/>
            <a:ext cx="6485581"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Principle Instruments</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principle I need to be able to view the instruments in case more money needs to be applied to the repairing or procuring of new instruments. </a:t>
            </a:r>
          </a:p>
        </p:txBody>
      </p:sp>
      <p:sp>
        <p:nvSpPr>
          <p:cNvPr id="8" name="Rectangle 7"/>
          <p:cNvSpPr/>
          <p:nvPr/>
        </p:nvSpPr>
        <p:spPr>
          <a:xfrm>
            <a:off x="39153" y="2603439"/>
            <a:ext cx="9828000" cy="295154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I need to be able to view information regarding the instruments when looking at what needs upgrading or procuring then I need a tool to allow me to view information in the database. </a:t>
            </a:r>
          </a:p>
          <a:p>
            <a:pPr marL="342900" indent="-342900">
              <a:buFont typeface="Arial" panose="020B0604020202020204" pitchFamily="34" charset="0"/>
              <a:buChar char="•"/>
            </a:pPr>
            <a:r>
              <a:rPr lang="en-AU" sz="2000" dirty="0">
                <a:solidFill>
                  <a:schemeClr val="tx1"/>
                </a:solidFill>
              </a:rPr>
              <a:t>Given I need to be able to view information regarding instruments when looking at upgrades and what is needed then I need to be able to have access to the database. </a:t>
            </a:r>
          </a:p>
          <a:p>
            <a:pPr marL="342900" indent="-342900">
              <a:buFont typeface="Arial" panose="020B0604020202020204" pitchFamily="34" charset="0"/>
              <a:buChar char="•"/>
            </a:pPr>
            <a:r>
              <a:rPr lang="en-AU" sz="2000" dirty="0">
                <a:solidFill>
                  <a:schemeClr val="tx1"/>
                </a:solidFill>
              </a:rPr>
              <a:t>Given I need to be able to view the condition and quantity of the instrument when I need to be able to view a summary of instruments then I need to be able to search the tables in the database containing this information </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C</a:t>
            </a:r>
          </a:p>
        </p:txBody>
      </p:sp>
      <p:sp>
        <p:nvSpPr>
          <p:cNvPr id="13" name="Rectangle 12"/>
          <p:cNvSpPr/>
          <p:nvPr/>
        </p:nvSpPr>
        <p:spPr>
          <a:xfrm>
            <a:off x="39153" y="5554980"/>
            <a:ext cx="9827999" cy="11936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40809657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ParentS</a:t>
            </a:r>
            <a:endParaRPr lang="en-AU" dirty="0"/>
          </a:p>
        </p:txBody>
      </p:sp>
      <p:sp>
        <p:nvSpPr>
          <p:cNvPr id="3" name="Text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586888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941469"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Pa01</a:t>
            </a:r>
          </a:p>
        </p:txBody>
      </p:sp>
      <p:sp>
        <p:nvSpPr>
          <p:cNvPr id="6" name="Rectangle 5"/>
          <p:cNvSpPr/>
          <p:nvPr/>
        </p:nvSpPr>
        <p:spPr>
          <a:xfrm>
            <a:off x="1052622" y="109410"/>
            <a:ext cx="6443051"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Parent Account</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parent I need access to my child’s account to view feedback, attendance and be able to book on behalf of my child. As if I need to book for my child, and view the progress. Also I can make sure that my child is participating and that we are not wasting money. </a:t>
            </a:r>
          </a:p>
        </p:txBody>
      </p:sp>
      <p:sp>
        <p:nvSpPr>
          <p:cNvPr id="8" name="Rectangle 7"/>
          <p:cNvSpPr/>
          <p:nvPr/>
        </p:nvSpPr>
        <p:spPr>
          <a:xfrm>
            <a:off x="0" y="2603439"/>
            <a:ext cx="9867153" cy="365038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a:t>
            </a:r>
            <a:r>
              <a:rPr lang="en-AU" sz="2000" dirty="0" smtClean="0">
                <a:solidFill>
                  <a:schemeClr val="tx1"/>
                </a:solidFill>
              </a:rPr>
              <a:t>Criteria</a:t>
            </a:r>
            <a:r>
              <a:rPr lang="en-AU" sz="2000" dirty="0" smtClean="0">
                <a:solidFill>
                  <a:schemeClr val="tx1"/>
                </a:solidFill>
              </a:rPr>
              <a:t>. </a:t>
            </a:r>
            <a:endParaRPr lang="en-AU" sz="2000" dirty="0">
              <a:solidFill>
                <a:schemeClr val="tx1"/>
              </a:solidFill>
            </a:endParaRPr>
          </a:p>
          <a:p>
            <a:pPr marL="342900" indent="-342900">
              <a:buFont typeface="Arial" panose="020B0604020202020204" pitchFamily="34" charset="0"/>
              <a:buChar char="•"/>
            </a:pPr>
            <a:r>
              <a:rPr lang="en-AU" sz="2000" dirty="0">
                <a:solidFill>
                  <a:schemeClr val="tx1"/>
                </a:solidFill>
              </a:rPr>
              <a:t> </a:t>
            </a:r>
            <a:r>
              <a:rPr lang="en-AU" dirty="0">
                <a:solidFill>
                  <a:schemeClr val="tx1"/>
                </a:solidFill>
              </a:rPr>
              <a:t>Given I need to be able to view the same information as my child when looking at times, locations </a:t>
            </a:r>
            <a:r>
              <a:rPr lang="en-AU" dirty="0" err="1">
                <a:solidFill>
                  <a:schemeClr val="tx1"/>
                </a:solidFill>
              </a:rPr>
              <a:t>etc</a:t>
            </a:r>
            <a:r>
              <a:rPr lang="en-AU" dirty="0">
                <a:solidFill>
                  <a:schemeClr val="tx1"/>
                </a:solidFill>
              </a:rPr>
              <a:t> then I need to have my own </a:t>
            </a:r>
            <a:r>
              <a:rPr lang="en-AU" dirty="0" err="1">
                <a:solidFill>
                  <a:schemeClr val="tx1"/>
                </a:solidFill>
              </a:rPr>
              <a:t>acount</a:t>
            </a:r>
            <a:r>
              <a:rPr lang="en-AU" dirty="0">
                <a:solidFill>
                  <a:schemeClr val="tx1"/>
                </a:solidFill>
              </a:rPr>
              <a:t> with the same information and functionality. </a:t>
            </a:r>
          </a:p>
          <a:p>
            <a:pPr marL="285750" indent="-285750">
              <a:buFont typeface="Arial" panose="020B0604020202020204" pitchFamily="34" charset="0"/>
              <a:buChar char="•"/>
            </a:pPr>
            <a:r>
              <a:rPr lang="en-AU" dirty="0">
                <a:solidFill>
                  <a:schemeClr val="tx1"/>
                </a:solidFill>
              </a:rPr>
              <a:t>Given I need to be able to view the same as my child when looking at information needed then my account should be the same as my </a:t>
            </a:r>
            <a:r>
              <a:rPr lang="en-AU" dirty="0" err="1">
                <a:solidFill>
                  <a:schemeClr val="tx1"/>
                </a:solidFill>
              </a:rPr>
              <a:t>childs</a:t>
            </a:r>
            <a:r>
              <a:rPr lang="en-AU" dirty="0">
                <a:solidFill>
                  <a:schemeClr val="tx1"/>
                </a:solidFill>
              </a:rPr>
              <a:t> and have a shared account. </a:t>
            </a:r>
          </a:p>
          <a:p>
            <a:pPr marL="285750" indent="-285750">
              <a:buFont typeface="Arial" panose="020B0604020202020204" pitchFamily="34" charset="0"/>
              <a:buChar char="•"/>
            </a:pPr>
            <a:r>
              <a:rPr lang="en-AU" dirty="0">
                <a:solidFill>
                  <a:schemeClr val="tx1"/>
                </a:solidFill>
              </a:rPr>
              <a:t>Given I need to be able to view appointments when I am looking at information needed for another appointment or in general then I need to be able to view these appointments/ classes and </a:t>
            </a:r>
            <a:r>
              <a:rPr lang="en-AU" dirty="0" err="1">
                <a:solidFill>
                  <a:schemeClr val="tx1"/>
                </a:solidFill>
              </a:rPr>
              <a:t>whethere</a:t>
            </a:r>
            <a:r>
              <a:rPr lang="en-AU" dirty="0">
                <a:solidFill>
                  <a:schemeClr val="tx1"/>
                </a:solidFill>
              </a:rPr>
              <a:t> my child or I attended or not. </a:t>
            </a:r>
          </a:p>
          <a:p>
            <a:pPr marL="285750" indent="-285750">
              <a:buFont typeface="Arial" panose="020B0604020202020204" pitchFamily="34" charset="0"/>
              <a:buChar char="•"/>
            </a:pPr>
            <a:r>
              <a:rPr lang="en-AU" dirty="0">
                <a:solidFill>
                  <a:schemeClr val="tx1"/>
                </a:solidFill>
              </a:rPr>
              <a:t>Given I need to keep track of my </a:t>
            </a:r>
            <a:r>
              <a:rPr lang="en-AU" dirty="0" err="1">
                <a:solidFill>
                  <a:schemeClr val="tx1"/>
                </a:solidFill>
              </a:rPr>
              <a:t>childs</a:t>
            </a:r>
            <a:r>
              <a:rPr lang="en-AU" dirty="0">
                <a:solidFill>
                  <a:schemeClr val="tx1"/>
                </a:solidFill>
              </a:rPr>
              <a:t> project when looking at whether my child should stay in the school then I need to be able to view my </a:t>
            </a:r>
            <a:r>
              <a:rPr lang="en-AU" dirty="0" err="1">
                <a:solidFill>
                  <a:schemeClr val="tx1"/>
                </a:solidFill>
              </a:rPr>
              <a:t>childs</a:t>
            </a:r>
            <a:r>
              <a:rPr lang="en-AU" dirty="0">
                <a:solidFill>
                  <a:schemeClr val="tx1"/>
                </a:solidFill>
              </a:rPr>
              <a:t> average grade. </a:t>
            </a:r>
          </a:p>
          <a:p>
            <a:pPr marL="285750" indent="-285750">
              <a:buFont typeface="Arial" panose="020B0604020202020204" pitchFamily="34" charset="0"/>
              <a:buChar char="•"/>
            </a:pPr>
            <a:r>
              <a:rPr lang="en-AU" dirty="0">
                <a:solidFill>
                  <a:schemeClr val="tx1"/>
                </a:solidFill>
              </a:rPr>
              <a:t>Given I need to be able to help my child book appointments and let my child book appointments when looking into when my child can </a:t>
            </a:r>
            <a:r>
              <a:rPr lang="en-AU" dirty="0" err="1">
                <a:solidFill>
                  <a:schemeClr val="tx1"/>
                </a:solidFill>
              </a:rPr>
              <a:t>atten</a:t>
            </a:r>
            <a:r>
              <a:rPr lang="en-AU" dirty="0">
                <a:solidFill>
                  <a:schemeClr val="tx1"/>
                </a:solidFill>
              </a:rPr>
              <a:t> then I need to be able to book </a:t>
            </a:r>
            <a:endParaRPr lang="en-AU" dirty="0">
              <a:solidFill>
                <a:schemeClr val="tx1"/>
              </a:solidFill>
            </a:endParaRP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8</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0" y="6253820"/>
            <a:ext cx="9867153" cy="49477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25707654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930838"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Pa02</a:t>
            </a:r>
          </a:p>
        </p:txBody>
      </p:sp>
      <p:sp>
        <p:nvSpPr>
          <p:cNvPr id="6" name="Rectangle 5"/>
          <p:cNvSpPr/>
          <p:nvPr/>
        </p:nvSpPr>
        <p:spPr>
          <a:xfrm>
            <a:off x="1041991" y="109410"/>
            <a:ext cx="6453683"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Parent Contacted</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parent I need to be able to be contacted if something is going wrong with my child so that I can figure out how to help my child.</a:t>
            </a:r>
          </a:p>
        </p:txBody>
      </p:sp>
      <p:sp>
        <p:nvSpPr>
          <p:cNvPr id="8" name="Rectangle 7"/>
          <p:cNvSpPr/>
          <p:nvPr/>
        </p:nvSpPr>
        <p:spPr>
          <a:xfrm>
            <a:off x="39153" y="2603439"/>
            <a:ext cx="9828000" cy="264232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that I need to be able to be contacted when something is wrong with my child then I need to have my email and number tied to the account. </a:t>
            </a:r>
          </a:p>
          <a:p>
            <a:pPr marL="342900" indent="-342900">
              <a:buFont typeface="Arial" panose="020B0604020202020204" pitchFamily="34" charset="0"/>
              <a:buChar char="•"/>
            </a:pPr>
            <a:r>
              <a:rPr lang="en-AU" sz="2000" dirty="0">
                <a:solidFill>
                  <a:schemeClr val="tx1"/>
                </a:solidFill>
              </a:rPr>
              <a:t>Given that teachers may need to contact me when they have questions or issues then they need to be able to access my contact details. </a:t>
            </a:r>
          </a:p>
          <a:p>
            <a:pPr marL="342900" indent="-342900">
              <a:buFont typeface="Arial" panose="020B0604020202020204" pitchFamily="34" charset="0"/>
              <a:buChar char="•"/>
            </a:pPr>
            <a:r>
              <a:rPr lang="en-AU" sz="2000" dirty="0">
                <a:solidFill>
                  <a:schemeClr val="tx1"/>
                </a:solidFill>
              </a:rPr>
              <a:t>Given security reasons when I need to create an account then I should only be able to do this when all of my details are on the system. </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366084"/>
            <a:ext cx="9828000" cy="138250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3109222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9894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Pa03</a:t>
            </a:r>
          </a:p>
        </p:txBody>
      </p:sp>
      <p:sp>
        <p:nvSpPr>
          <p:cNvPr id="6" name="Rectangle 5"/>
          <p:cNvSpPr/>
          <p:nvPr/>
        </p:nvSpPr>
        <p:spPr>
          <a:xfrm>
            <a:off x="1010093" y="109410"/>
            <a:ext cx="6485581"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Parent Contact</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parent I need to be able to lodge my contact details so that I can keep in contact with the staff in case any issues arise as it is important to solve issues as soon as possible.</a:t>
            </a:r>
          </a:p>
        </p:txBody>
      </p:sp>
      <p:sp>
        <p:nvSpPr>
          <p:cNvPr id="8" name="Rectangle 7"/>
          <p:cNvSpPr/>
          <p:nvPr/>
        </p:nvSpPr>
        <p:spPr>
          <a:xfrm>
            <a:off x="0" y="2603439"/>
            <a:ext cx="9867153" cy="281538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I need to be able to lodge my contact details when using the account then I should be able to do this through the account. </a:t>
            </a:r>
          </a:p>
          <a:p>
            <a:pPr marL="342900" indent="-342900">
              <a:buFont typeface="Arial" panose="020B0604020202020204" pitchFamily="34" charset="0"/>
              <a:buChar char="•"/>
            </a:pPr>
            <a:r>
              <a:rPr lang="en-AU" sz="2000" dirty="0">
                <a:solidFill>
                  <a:schemeClr val="tx1"/>
                </a:solidFill>
              </a:rPr>
              <a:t>Given I need to be able to contacted during an emergency when there is an emergency then I need to be able to add emergency contact details for myself and another when I sign up. </a:t>
            </a:r>
          </a:p>
          <a:p>
            <a:pPr marL="342900" indent="-342900">
              <a:buFont typeface="Arial" panose="020B0604020202020204" pitchFamily="34" charset="0"/>
              <a:buChar char="•"/>
            </a:pPr>
            <a:r>
              <a:rPr lang="en-AU" sz="2000" dirty="0">
                <a:solidFill>
                  <a:schemeClr val="tx1"/>
                </a:solidFill>
              </a:rPr>
              <a:t>Given I need to be able to get the contact details of staff and admin when looking to contact staff then I need to be able to gain this contact information in an easy format then can be both on the app and printable. </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77999" y="5418828"/>
            <a:ext cx="9789153" cy="1329762"/>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26146428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67042"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Pa04</a:t>
            </a:r>
          </a:p>
        </p:txBody>
      </p:sp>
      <p:sp>
        <p:nvSpPr>
          <p:cNvPr id="6" name="Rectangle 5"/>
          <p:cNvSpPr/>
          <p:nvPr/>
        </p:nvSpPr>
        <p:spPr>
          <a:xfrm>
            <a:off x="978195" y="109410"/>
            <a:ext cx="6517479"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Parent Payments</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parent I need to know how to pay for tuition and lending instruments so that my child can go to the school. </a:t>
            </a:r>
          </a:p>
        </p:txBody>
      </p:sp>
      <p:sp>
        <p:nvSpPr>
          <p:cNvPr id="8" name="Rectangle 7"/>
          <p:cNvSpPr/>
          <p:nvPr/>
        </p:nvSpPr>
        <p:spPr>
          <a:xfrm>
            <a:off x="39153" y="2603439"/>
            <a:ext cx="9828000" cy="264232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my child attends the school when I go to pay then I should be able to make a payment without error either through the telephone or via the app. </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4/16</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366084"/>
            <a:ext cx="9828000" cy="138250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4 if simply list the </a:t>
            </a:r>
            <a:r>
              <a:rPr lang="en-AU" sz="2000" dirty="0" err="1">
                <a:solidFill>
                  <a:schemeClr val="tx1"/>
                </a:solidFill>
              </a:rPr>
              <a:t>bsb</a:t>
            </a:r>
            <a:r>
              <a:rPr lang="en-AU" sz="2000" dirty="0">
                <a:solidFill>
                  <a:schemeClr val="tx1"/>
                </a:solidFill>
              </a:rPr>
              <a:t> and account number and a lesson/instrument id but 16 if done inside of the application</a:t>
            </a: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6537534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67042"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Pa05</a:t>
            </a:r>
          </a:p>
        </p:txBody>
      </p:sp>
      <p:sp>
        <p:nvSpPr>
          <p:cNvPr id="6" name="Rectangle 5"/>
          <p:cNvSpPr/>
          <p:nvPr/>
        </p:nvSpPr>
        <p:spPr>
          <a:xfrm>
            <a:off x="978195" y="109410"/>
            <a:ext cx="6517479"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Parent Lesson Information </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parent I need to know the length of the lesson as my child attends this lesson.</a:t>
            </a:r>
          </a:p>
        </p:txBody>
      </p:sp>
      <p:sp>
        <p:nvSpPr>
          <p:cNvPr id="8" name="Rectangle 7"/>
          <p:cNvSpPr/>
          <p:nvPr/>
        </p:nvSpPr>
        <p:spPr>
          <a:xfrm>
            <a:off x="39153" y="2603439"/>
            <a:ext cx="9828000" cy="264232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my child attends classes when I go to view the duration then I should be able to view this clearly and easily. </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366084"/>
            <a:ext cx="9828000" cy="138250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307508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88307"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Pa06</a:t>
            </a:r>
          </a:p>
        </p:txBody>
      </p:sp>
      <p:sp>
        <p:nvSpPr>
          <p:cNvPr id="6" name="Rectangle 5"/>
          <p:cNvSpPr/>
          <p:nvPr/>
        </p:nvSpPr>
        <p:spPr>
          <a:xfrm>
            <a:off x="999460" y="109410"/>
            <a:ext cx="6496214"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Parent Course Information </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parent I need to know the length of the course so that I know how long my child must attend. </a:t>
            </a:r>
          </a:p>
        </p:txBody>
      </p:sp>
      <p:sp>
        <p:nvSpPr>
          <p:cNvPr id="8" name="Rectangle 7"/>
          <p:cNvSpPr/>
          <p:nvPr/>
        </p:nvSpPr>
        <p:spPr>
          <a:xfrm>
            <a:off x="39153" y="2603439"/>
            <a:ext cx="9828000" cy="264232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my child is enrolled in the course when I go to see how long the course is Then I should be able to view this information without hassle. </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366084"/>
            <a:ext cx="9828000" cy="138250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26182822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920205"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Pa06</a:t>
            </a:r>
          </a:p>
        </p:txBody>
      </p:sp>
      <p:sp>
        <p:nvSpPr>
          <p:cNvPr id="6" name="Rectangle 5"/>
          <p:cNvSpPr/>
          <p:nvPr/>
        </p:nvSpPr>
        <p:spPr>
          <a:xfrm>
            <a:off x="1031358" y="109410"/>
            <a:ext cx="6464316"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Parent School Information </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parent I need to be able to see information about the school in order to see if it is a fit for my child. </a:t>
            </a:r>
          </a:p>
        </p:txBody>
      </p:sp>
      <p:sp>
        <p:nvSpPr>
          <p:cNvPr id="8" name="Rectangle 7"/>
          <p:cNvSpPr/>
          <p:nvPr/>
        </p:nvSpPr>
        <p:spPr>
          <a:xfrm>
            <a:off x="39153" y="2603439"/>
            <a:ext cx="9828000" cy="264232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my child could potentially enrol in the school when I go to view information about the school then this should be easily accessible. </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2</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366084"/>
            <a:ext cx="9828000" cy="138250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1411700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9950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S03</a:t>
            </a:r>
          </a:p>
        </p:txBody>
      </p:sp>
      <p:sp>
        <p:nvSpPr>
          <p:cNvPr id="6" name="Rectangle 5"/>
          <p:cNvSpPr/>
          <p:nvPr/>
        </p:nvSpPr>
        <p:spPr>
          <a:xfrm>
            <a:off x="1010653" y="109410"/>
            <a:ext cx="6861138"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Instrument Category</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need to be able to access the catalogue of instruments in case I need to loan something.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892078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973368"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S04</a:t>
            </a:r>
          </a:p>
        </p:txBody>
      </p:sp>
      <p:sp>
        <p:nvSpPr>
          <p:cNvPr id="6" name="Rectangle 5"/>
          <p:cNvSpPr/>
          <p:nvPr/>
        </p:nvSpPr>
        <p:spPr>
          <a:xfrm>
            <a:off x="1084521" y="109410"/>
            <a:ext cx="6787270"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Administrator Contact</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need to be able to contact someone from either admin, or teachers in order to discuss issues that may arise IE. Sickness or other issue. </a:t>
            </a:r>
          </a:p>
        </p:txBody>
      </p:sp>
      <p:sp>
        <p:nvSpPr>
          <p:cNvPr id="8" name="Rectangle 7"/>
          <p:cNvSpPr/>
          <p:nvPr/>
        </p:nvSpPr>
        <p:spPr>
          <a:xfrm>
            <a:off x="0" y="3335530"/>
            <a:ext cx="9867153" cy="183083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a:t>
            </a:r>
            <a:r>
              <a:rPr lang="en-AU" sz="2000" dirty="0" smtClean="0">
                <a:solidFill>
                  <a:schemeClr val="tx1"/>
                </a:solidFill>
              </a:rPr>
              <a:t>Criteria</a:t>
            </a:r>
            <a:endParaRPr lang="en-AU" sz="2000" dirty="0">
              <a:solidFill>
                <a:schemeClr val="tx1"/>
              </a:solidFill>
            </a:endParaRPr>
          </a:p>
          <a:p>
            <a:pPr marL="342900" indent="-342900">
              <a:buFont typeface="Arial" panose="020B0604020202020204" pitchFamily="34" charset="0"/>
              <a:buChar char="•"/>
            </a:pPr>
            <a:r>
              <a:rPr lang="en-AU" sz="2000" dirty="0" smtClean="0">
                <a:solidFill>
                  <a:schemeClr val="tx1"/>
                </a:solidFill>
              </a:rPr>
              <a:t>Given </a:t>
            </a:r>
            <a:r>
              <a:rPr lang="en-AU" sz="2000" dirty="0">
                <a:solidFill>
                  <a:schemeClr val="tx1"/>
                </a:solidFill>
              </a:rPr>
              <a:t>a student/parent wants to contact an administrator/teacher </a:t>
            </a:r>
            <a:r>
              <a:rPr lang="en-AU" sz="2000" dirty="0" smtClean="0">
                <a:solidFill>
                  <a:schemeClr val="tx1"/>
                </a:solidFill>
              </a:rPr>
              <a:t>When </a:t>
            </a:r>
            <a:r>
              <a:rPr lang="en-AU" sz="2000" dirty="0">
                <a:solidFill>
                  <a:schemeClr val="tx1"/>
                </a:solidFill>
              </a:rPr>
              <a:t>an issue arises</a:t>
            </a:r>
          </a:p>
          <a:p>
            <a:pPr lvl="1"/>
            <a:r>
              <a:rPr lang="en-AU" sz="2000" dirty="0">
                <a:solidFill>
                  <a:schemeClr val="tx1"/>
                </a:solidFill>
              </a:rPr>
              <a:t>When a time needs to be </a:t>
            </a:r>
            <a:r>
              <a:rPr lang="en-AU" sz="2000" dirty="0" err="1" smtClean="0">
                <a:solidFill>
                  <a:schemeClr val="tx1"/>
                </a:solidFill>
              </a:rPr>
              <a:t>changedThen</a:t>
            </a:r>
            <a:r>
              <a:rPr lang="en-AU" sz="2000" dirty="0" smtClean="0">
                <a:solidFill>
                  <a:schemeClr val="tx1"/>
                </a:solidFill>
              </a:rPr>
              <a:t> </a:t>
            </a:r>
            <a:r>
              <a:rPr lang="en-AU" sz="2000" dirty="0">
                <a:solidFill>
                  <a:schemeClr val="tx1"/>
                </a:solidFill>
              </a:rPr>
              <a:t>they can contact someone and change bookings</a:t>
            </a:r>
          </a:p>
          <a:p>
            <a:pPr marL="342900" indent="-342900">
              <a:buFont typeface="Arial" panose="020B0604020202020204" pitchFamily="34" charset="0"/>
              <a:buChar char="•"/>
            </a:pPr>
            <a:r>
              <a:rPr lang="en-AU" sz="2000" dirty="0">
                <a:solidFill>
                  <a:schemeClr val="tx1"/>
                </a:solidFill>
              </a:rPr>
              <a:t>Given a student/ parent wants to contact and administrator/ teacher when an issue arises then they can access contact </a:t>
            </a:r>
            <a:r>
              <a:rPr lang="en-AU" sz="2000" dirty="0"/>
              <a:t>details through the application. </a:t>
            </a:r>
          </a:p>
          <a:p>
            <a:pPr marL="342900" indent="-342900">
              <a:buFont typeface="Arial" panose="020B0604020202020204"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463540"/>
            <a:ext cx="9828000" cy="128505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500258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77673"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S05</a:t>
            </a:r>
          </a:p>
        </p:txBody>
      </p:sp>
      <p:sp>
        <p:nvSpPr>
          <p:cNvPr id="6" name="Rectangle 5"/>
          <p:cNvSpPr/>
          <p:nvPr/>
        </p:nvSpPr>
        <p:spPr>
          <a:xfrm>
            <a:off x="988827" y="109410"/>
            <a:ext cx="6882963"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Language</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need to be able to view what languages the teachers speak, in order to be able to find the best fit for my experience.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Given a student/parent wants to find a well suited teacher </a:t>
            </a:r>
            <a:r>
              <a:rPr lang="en-AU" sz="2000" dirty="0" smtClean="0">
                <a:solidFill>
                  <a:schemeClr val="tx1"/>
                </a:solidFill>
              </a:rPr>
              <a:t>When </a:t>
            </a:r>
            <a:r>
              <a:rPr lang="en-AU" sz="2000" dirty="0">
                <a:solidFill>
                  <a:schemeClr val="tx1"/>
                </a:solidFill>
              </a:rPr>
              <a:t>searching for teachers</a:t>
            </a:r>
          </a:p>
          <a:p>
            <a:r>
              <a:rPr lang="en-AU" sz="2000" dirty="0">
                <a:solidFill>
                  <a:schemeClr val="tx1"/>
                </a:solidFill>
              </a:rPr>
              <a:t>    Then they can search for </a:t>
            </a:r>
            <a:r>
              <a:rPr lang="en-AU" sz="2000" dirty="0" smtClean="0">
                <a:solidFill>
                  <a:schemeClr val="tx1"/>
                </a:solidFill>
              </a:rPr>
              <a:t>them</a:t>
            </a: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0" y="5117324"/>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885550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45775"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S06</a:t>
            </a:r>
          </a:p>
        </p:txBody>
      </p:sp>
      <p:sp>
        <p:nvSpPr>
          <p:cNvPr id="6" name="Rectangle 5"/>
          <p:cNvSpPr/>
          <p:nvPr/>
        </p:nvSpPr>
        <p:spPr>
          <a:xfrm>
            <a:off x="956929" y="109410"/>
            <a:ext cx="6914861"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Teachers Experience</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a:solidFill>
                  <a:schemeClr val="tx1"/>
                </a:solidFill>
              </a:rPr>
              <a:t>As a student I need to be able to view the teachers experience so that I can find the best fit for my current level of proficiency. </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8</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C</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4262194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35143"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S07</a:t>
            </a:r>
          </a:p>
        </p:txBody>
      </p:sp>
      <p:sp>
        <p:nvSpPr>
          <p:cNvPr id="6" name="Rectangle 5"/>
          <p:cNvSpPr/>
          <p:nvPr/>
        </p:nvSpPr>
        <p:spPr>
          <a:xfrm>
            <a:off x="946297" y="109410"/>
            <a:ext cx="6925493"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Timetabling</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need to be able to view the timetable in order to see the details of the particular class, such as time and location, as well as the name of the teacher.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Given a student wants to access the timetable at anytime when either enrolled or looking for classes then they can access a timetable through the application. </a:t>
            </a:r>
            <a:endParaRPr lang="en-AU" sz="2000" dirty="0" smtClean="0">
              <a:solidFill>
                <a:schemeClr val="tx1"/>
              </a:solidFill>
            </a:endParaRPr>
          </a:p>
          <a:p>
            <a:pPr marL="179388" indent="-179388">
              <a:buFont typeface="Arial" pitchFamily="34" charset="0"/>
              <a:buChar char="•"/>
            </a:pPr>
            <a:r>
              <a:rPr lang="en-AU" sz="2000" dirty="0" smtClean="0">
                <a:solidFill>
                  <a:schemeClr val="tx1"/>
                </a:solidFill>
              </a:rPr>
              <a:t>Given </a:t>
            </a:r>
            <a:r>
              <a:rPr lang="en-AU" sz="2000" dirty="0">
                <a:solidFill>
                  <a:schemeClr val="tx1"/>
                </a:solidFill>
              </a:rPr>
              <a:t>a student/parent wants to view an ordered timetable </a:t>
            </a:r>
          </a:p>
          <a:p>
            <a:r>
              <a:rPr lang="en-AU" sz="2000" dirty="0">
                <a:solidFill>
                  <a:schemeClr val="tx1"/>
                </a:solidFill>
              </a:rPr>
              <a:t>    When looking for a certain </a:t>
            </a:r>
            <a:r>
              <a:rPr lang="en-AU" sz="2000" dirty="0" smtClean="0">
                <a:solidFill>
                  <a:schemeClr val="tx1"/>
                </a:solidFill>
              </a:rPr>
              <a:t>criterion Then </a:t>
            </a:r>
            <a:r>
              <a:rPr lang="en-AU" sz="2000" dirty="0">
                <a:solidFill>
                  <a:schemeClr val="tx1"/>
                </a:solidFill>
              </a:rPr>
              <a:t>they can find the necessary tools</a:t>
            </a: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8</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06726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88305"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S08</a:t>
            </a:r>
          </a:p>
        </p:txBody>
      </p:sp>
      <p:sp>
        <p:nvSpPr>
          <p:cNvPr id="6" name="Rectangle 5"/>
          <p:cNvSpPr/>
          <p:nvPr/>
        </p:nvSpPr>
        <p:spPr>
          <a:xfrm>
            <a:off x="999459" y="109410"/>
            <a:ext cx="6872331"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Contract</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need to be able to have access to the contract and may want to review the contract at anytime in case of an issue or termination of the contract.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94504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3138</Words>
  <Application>Microsoft Office PowerPoint</Application>
  <PresentationFormat>A4 Paper (210x297 mm)</PresentationFormat>
  <Paragraphs>360</Paragraphs>
  <Slides>38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Arial</vt:lpstr>
      <vt:lpstr>Calibri</vt:lpstr>
      <vt:lpstr>Office Theme</vt:lpstr>
      <vt:lpstr>Students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Teachers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Administrator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Principle</vt:lpstr>
      <vt:lpstr>PowerPoint Presentation</vt:lpstr>
      <vt:lpstr>PowerPoint Presentation</vt:lpstr>
      <vt:lpstr>PowerPoint Presentation</vt:lpstr>
      <vt:lpstr>PowerPoint Presentation</vt:lpstr>
      <vt:lpstr>ParentS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Thomaco Consultancies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Thomas</dc:creator>
  <cp:lastModifiedBy>Edward Doherty</cp:lastModifiedBy>
  <cp:revision>20</cp:revision>
  <dcterms:created xsi:type="dcterms:W3CDTF">2011-08-10T11:51:47Z</dcterms:created>
  <dcterms:modified xsi:type="dcterms:W3CDTF">2016-08-21T06:13:36Z</dcterms:modified>
</cp:coreProperties>
</file>