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0" r:id="rId2"/>
    <p:sldId id="256" r:id="rId3"/>
    <p:sldId id="257" r:id="rId4"/>
    <p:sldId id="258" r:id="rId5"/>
    <p:sldId id="259" r:id="rId6"/>
    <p:sldId id="261"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 id="287"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4" y="84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00E20-24B3-4630-AB40-4E37534F8118}" type="datetimeFigureOut">
              <a:rPr lang="en-AU" smtClean="0"/>
              <a:t>6/09/2016</a:t>
            </a:fld>
            <a:endParaRPr lang="en-AU"/>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81B7F-56B5-4437-B8E9-5C204CC10ADF}" type="slidenum">
              <a:rPr lang="en-AU" smtClean="0"/>
              <a:t>‹#›</a:t>
            </a:fld>
            <a:endParaRPr lang="en-AU"/>
          </a:p>
        </p:txBody>
      </p:sp>
    </p:spTree>
    <p:extLst>
      <p:ext uri="{BB962C8B-B14F-4D97-AF65-F5344CB8AC3E}">
        <p14:creationId xmlns:p14="http://schemas.microsoft.com/office/powerpoint/2010/main" val="75581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181B7F-56B5-4437-B8E9-5C204CC10ADF}" type="slidenum">
              <a:rPr lang="en-AU" smtClean="0"/>
              <a:t>32</a:t>
            </a:fld>
            <a:endParaRPr lang="en-AU"/>
          </a:p>
        </p:txBody>
      </p:sp>
    </p:spTree>
    <p:extLst>
      <p:ext uri="{BB962C8B-B14F-4D97-AF65-F5344CB8AC3E}">
        <p14:creationId xmlns:p14="http://schemas.microsoft.com/office/powerpoint/2010/main" val="361873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6/09/2016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6/09/2016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6/09/2016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6/09/2016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6/09/2016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6/09/2016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6/09/2016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6/09/2016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6/09/2016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6/09/2016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6/09/2016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6/09/2016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4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Teachers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61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T01</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Requests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student requests in order to set up a lesson.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431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T02</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timetable to see what my schedule is so I can show up on time for lessons.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have predetermined classes when I go to check the class times then it should show the timetable with all classes available. </a:t>
            </a:r>
          </a:p>
          <a:p>
            <a:pPr marL="342900" indent="-342900">
              <a:buFont typeface="Arial" panose="020B0604020202020204" pitchFamily="34" charset="0"/>
              <a:buChar char="•"/>
            </a:pPr>
            <a:r>
              <a:rPr lang="en-AU" sz="2000" dirty="0">
                <a:solidFill>
                  <a:schemeClr val="tx1"/>
                </a:solidFill>
              </a:rPr>
              <a:t>Given I have classes at certain times when I need to teach that class then I should be able to view the timetable to verify the location through the application. </a:t>
            </a:r>
          </a:p>
          <a:p>
            <a:r>
              <a:rPr lang="en-AU" sz="2000" dirty="0">
                <a:solidFill>
                  <a:schemeClr val="tx1"/>
                </a:solidFill>
              </a:rPr>
              <a:t> </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99774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T03</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Information</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access information on students in order to better understand my class.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need information about the students when I am viewing my class list then I expect to be able to view some information about students.</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740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T04</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receive and view my contract at anytime to check for violations or to see requirements of termination if necessary.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2338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T05</a:t>
            </a:r>
          </a:p>
        </p:txBody>
      </p:sp>
      <p:sp>
        <p:nvSpPr>
          <p:cNvPr id="6" name="Rectangle 5"/>
          <p:cNvSpPr/>
          <p:nvPr/>
        </p:nvSpPr>
        <p:spPr>
          <a:xfrm>
            <a:off x="925033" y="109410"/>
            <a:ext cx="694675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View</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a different view to the students, however I need some of the same aspects as timetables are the same but student information is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a teacher when I am viewing the system then I must be able to have a different view in order to access information which is required of my role.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7474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T06</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Principal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contact the principle in order to apply for a teaching position as this is the only point of contact.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looking for a job when I look to contact the principle then I should be able to do this either through the system or via email without errors. </a:t>
            </a:r>
          </a:p>
          <a:p>
            <a:pPr marL="342900" indent="-342900">
              <a:buFont typeface="Arial" panose="020B0604020202020204" pitchFamily="34" charset="0"/>
              <a:buChar char="•"/>
            </a:pPr>
            <a:r>
              <a:rPr lang="en-AU" sz="2000" dirty="0">
                <a:solidFill>
                  <a:schemeClr val="tx1"/>
                </a:solidFill>
              </a:rPr>
              <a:t>Given I am looking for a job when I look for contact details then I need to be able to view them through the application.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515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T07</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Status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see if they are a new or continuing student in order to adjust lessons for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student is continuing When I go to plan lesson then I should be able to include challenging stimulus to engage the continuing student further. </a:t>
            </a:r>
          </a:p>
          <a:p>
            <a:pPr marL="342900" indent="-342900">
              <a:buFont typeface="Arial" panose="020B0604020202020204" pitchFamily="34" charset="0"/>
              <a:buChar char="•"/>
            </a:pPr>
            <a:r>
              <a:rPr lang="en-AU" sz="2000" dirty="0">
                <a:solidFill>
                  <a:schemeClr val="tx1"/>
                </a:solidFill>
              </a:rPr>
              <a:t>Given a student may be continuing when I look at that students information then I should be able to see this clearly.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39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Administrator</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194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0324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A01</a:t>
            </a:r>
          </a:p>
        </p:txBody>
      </p:sp>
      <p:sp>
        <p:nvSpPr>
          <p:cNvPr id="6" name="Rectangle 5"/>
          <p:cNvSpPr/>
          <p:nvPr/>
        </p:nvSpPr>
        <p:spPr>
          <a:xfrm>
            <a:off x="914400" y="109410"/>
            <a:ext cx="67497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Details</a:t>
            </a:r>
          </a:p>
        </p:txBody>
      </p:sp>
      <p:sp>
        <p:nvSpPr>
          <p:cNvPr id="7" name="Rectangle 6"/>
          <p:cNvSpPr/>
          <p:nvPr/>
        </p:nvSpPr>
        <p:spPr>
          <a:xfrm>
            <a:off x="0" y="928435"/>
            <a:ext cx="9906000" cy="99180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change appointment details if someone changes their mind on specific information.</a:t>
            </a:r>
          </a:p>
        </p:txBody>
      </p:sp>
      <p:sp>
        <p:nvSpPr>
          <p:cNvPr id="8" name="Rectangle 7"/>
          <p:cNvSpPr/>
          <p:nvPr/>
        </p:nvSpPr>
        <p:spPr>
          <a:xfrm>
            <a:off x="39153" y="2093303"/>
            <a:ext cx="9828000" cy="373599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a:t>
            </a:r>
          </a:p>
          <a:p>
            <a:pPr marL="342900" indent="-342900">
              <a:buFont typeface="Arial" panose="020B0604020202020204" pitchFamily="34" charset="0"/>
              <a:buChar char="•"/>
            </a:pPr>
            <a:r>
              <a:rPr lang="en-AU" sz="2000" dirty="0">
                <a:solidFill>
                  <a:schemeClr val="tx1"/>
                </a:solidFill>
              </a:rPr>
              <a:t>Given I need to find information when I am doing a task then I should be able to have a special place where I can receive information about changes and other information through the application. </a:t>
            </a:r>
          </a:p>
          <a:p>
            <a:pPr marL="342900" indent="-342900">
              <a:buFont typeface="Arial" panose="020B0604020202020204" pitchFamily="34" charset="0"/>
              <a:buChar char="•"/>
            </a:pPr>
            <a:r>
              <a:rPr lang="en-AU" sz="2000" dirty="0">
                <a:solidFill>
                  <a:schemeClr val="tx1"/>
                </a:solidFill>
              </a:rPr>
              <a:t>Given I need to be able to edit or cancel appointment details when I go to the specific appointment then I should have the option to edit or </a:t>
            </a:r>
            <a:r>
              <a:rPr lang="en-AU" sz="2000" dirty="0" err="1">
                <a:solidFill>
                  <a:schemeClr val="tx1"/>
                </a:solidFill>
              </a:rPr>
              <a:t>cancil</a:t>
            </a:r>
            <a:r>
              <a:rPr lang="en-AU" sz="2000" dirty="0">
                <a:solidFill>
                  <a:schemeClr val="tx1"/>
                </a:solidFill>
              </a:rPr>
              <a:t> </a:t>
            </a:r>
            <a:r>
              <a:rPr lang="en-AU" sz="2000" dirty="0"/>
              <a:t>these appointments via the </a:t>
            </a:r>
            <a:r>
              <a:rPr lang="en-AU" sz="2000" dirty="0">
                <a:solidFill>
                  <a:schemeClr val="tx1"/>
                </a:solidFill>
              </a:rPr>
              <a:t>application.  </a:t>
            </a:r>
          </a:p>
          <a:p>
            <a:pPr marL="342900" indent="-342900">
              <a:buFont typeface="Arial" panose="020B0604020202020204" pitchFamily="34" charset="0"/>
              <a:buChar char="•"/>
            </a:pPr>
            <a:r>
              <a:rPr lang="en-AU" sz="2000" dirty="0">
                <a:solidFill>
                  <a:schemeClr val="tx1"/>
                </a:solidFill>
              </a:rPr>
              <a:t>Given someone needs to request a change when I go to view change requests then there should be an area containing these change requests via the application.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8000" y="5989320"/>
            <a:ext cx="9789152" cy="7592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71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47626"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S01</a:t>
            </a:r>
          </a:p>
        </p:txBody>
      </p:sp>
      <p:sp>
        <p:nvSpPr>
          <p:cNvPr id="6" name="Rectangle 5"/>
          <p:cNvSpPr/>
          <p:nvPr/>
        </p:nvSpPr>
        <p:spPr>
          <a:xfrm>
            <a:off x="1058779" y="109410"/>
            <a:ext cx="6813012"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Details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timetable to view what classes and details are needed to learn the particular instrument.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view timetable/classes </a:t>
            </a:r>
          </a:p>
          <a:p>
            <a:r>
              <a:rPr lang="en-AU" sz="2000" dirty="0">
                <a:solidFill>
                  <a:schemeClr val="tx1"/>
                </a:solidFill>
              </a:rPr>
              <a:t>    When looking for timeslots/lessons for my instrument</a:t>
            </a:r>
          </a:p>
          <a:p>
            <a:r>
              <a:rPr lang="en-AU" sz="2000" dirty="0">
                <a:solidFill>
                  <a:schemeClr val="tx1"/>
                </a:solidFill>
              </a:rPr>
              <a:t>    Then they are able to access the timetable through the application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A02</a:t>
            </a:r>
          </a:p>
        </p:txBody>
      </p:sp>
      <p:sp>
        <p:nvSpPr>
          <p:cNvPr id="6" name="Rectangle 5"/>
          <p:cNvSpPr/>
          <p:nvPr/>
        </p:nvSpPr>
        <p:spPr>
          <a:xfrm>
            <a:off x="956930" y="109410"/>
            <a:ext cx="670718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book appointments if some one needs to meet with a teacher.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2047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A03</a:t>
            </a:r>
          </a:p>
        </p:txBody>
      </p:sp>
      <p:sp>
        <p:nvSpPr>
          <p:cNvPr id="6" name="Rectangle 5"/>
          <p:cNvSpPr/>
          <p:nvPr/>
        </p:nvSpPr>
        <p:spPr>
          <a:xfrm>
            <a:off x="967563" y="109410"/>
            <a:ext cx="669655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Timetable Management</a:t>
            </a:r>
          </a:p>
        </p:txBody>
      </p:sp>
      <p:sp>
        <p:nvSpPr>
          <p:cNvPr id="7" name="Rectangle 6"/>
          <p:cNvSpPr/>
          <p:nvPr/>
        </p:nvSpPr>
        <p:spPr>
          <a:xfrm>
            <a:off x="77999" y="928435"/>
            <a:ext cx="9828001" cy="119754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organise the timetables so that there are no clashes and people can visibly see the timetable allotments. </a:t>
            </a:r>
          </a:p>
        </p:txBody>
      </p:sp>
      <p:sp>
        <p:nvSpPr>
          <p:cNvPr id="8" name="Rectangle 7"/>
          <p:cNvSpPr/>
          <p:nvPr/>
        </p:nvSpPr>
        <p:spPr>
          <a:xfrm>
            <a:off x="77999" y="2299043"/>
            <a:ext cx="9789154" cy="373599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a:t>
            </a:r>
          </a:p>
          <a:p>
            <a:pPr marL="342900" indent="-342900">
              <a:buFont typeface="Arial" panose="020B0604020202020204" pitchFamily="34" charset="0"/>
              <a:buChar char="•"/>
            </a:pPr>
            <a:r>
              <a:rPr lang="en-AU" sz="2000" dirty="0">
                <a:solidFill>
                  <a:schemeClr val="tx1"/>
                </a:solidFill>
              </a:rPr>
              <a:t> Given that I need to be able to change the timetable for any reason when I go to change the timetable then I need to have a special tool through the application which allows for me to organise and change the timetable.</a:t>
            </a:r>
          </a:p>
          <a:p>
            <a:pPr marL="342900" indent="-342900">
              <a:buFont typeface="Arial" panose="020B0604020202020204" pitchFamily="34" charset="0"/>
              <a:buChar char="•"/>
            </a:pPr>
            <a:r>
              <a:rPr lang="en-AU" sz="2000" dirty="0">
                <a:solidFill>
                  <a:schemeClr val="tx1"/>
                </a:solidFill>
              </a:rPr>
              <a:t> Given that </a:t>
            </a:r>
            <a:r>
              <a:rPr lang="en-AU" sz="2000" dirty="0" err="1">
                <a:solidFill>
                  <a:schemeClr val="tx1"/>
                </a:solidFill>
              </a:rPr>
              <a:t>i</a:t>
            </a:r>
            <a:r>
              <a:rPr lang="en-AU" sz="2000" dirty="0">
                <a:solidFill>
                  <a:schemeClr val="tx1"/>
                </a:solidFill>
              </a:rPr>
              <a:t> need to organise the timetable in a way which does not have clashes when I got to organise the timetable through the tool then I should be notified of any clashes which have occurred. </a:t>
            </a:r>
          </a:p>
          <a:p>
            <a:pPr marL="342900" indent="-342900">
              <a:buFont typeface="Arial" panose="020B0604020202020204" pitchFamily="34" charset="0"/>
              <a:buChar char="•"/>
            </a:pPr>
            <a:r>
              <a:rPr lang="en-AU" sz="2000" dirty="0">
                <a:solidFill>
                  <a:schemeClr val="tx1"/>
                </a:solidFill>
              </a:rPr>
              <a:t>Given that the timetable needs to be able to be updated to the database/ application so that all may see the changes when I press finalise then it should link straight to the database/ application. </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6035040"/>
            <a:ext cx="9789153" cy="7135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4378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A04</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Queries</a:t>
            </a:r>
          </a:p>
        </p:txBody>
      </p:sp>
      <p:sp>
        <p:nvSpPr>
          <p:cNvPr id="7" name="Rectangle 6"/>
          <p:cNvSpPr/>
          <p:nvPr/>
        </p:nvSpPr>
        <p:spPr>
          <a:xfrm>
            <a:off x="78000" y="928435"/>
            <a:ext cx="9828000" cy="106880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receive queries so that I can either help solve them or forward them to the corresponding parties. </a:t>
            </a:r>
          </a:p>
        </p:txBody>
      </p:sp>
      <p:sp>
        <p:nvSpPr>
          <p:cNvPr id="8" name="Rectangle 7"/>
          <p:cNvSpPr/>
          <p:nvPr/>
        </p:nvSpPr>
        <p:spPr>
          <a:xfrm>
            <a:off x="78000" y="2170304"/>
            <a:ext cx="9789152" cy="34761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 (If no email is used)</a:t>
            </a:r>
          </a:p>
          <a:p>
            <a:pPr marL="342900" indent="-342900">
              <a:buFont typeface="Arial" panose="020B0604020202020204" pitchFamily="34" charset="0"/>
              <a:buChar char="•"/>
            </a:pPr>
            <a:r>
              <a:rPr lang="en-AU" sz="2000" dirty="0">
                <a:solidFill>
                  <a:schemeClr val="tx1"/>
                </a:solidFill>
              </a:rPr>
              <a:t>Given that I need to be able to receive queries when I go to  the application then there should be a special area that contains these queries. (if email is not used) </a:t>
            </a:r>
          </a:p>
          <a:p>
            <a:pPr marL="342900" indent="-342900">
              <a:buFont typeface="Arial" panose="020B0604020202020204" pitchFamily="34" charset="0"/>
              <a:buChar char="•"/>
            </a:pPr>
            <a:r>
              <a:rPr lang="en-AU" sz="2000" dirty="0">
                <a:solidFill>
                  <a:schemeClr val="tx1"/>
                </a:solidFill>
              </a:rPr>
              <a:t>Given that anyone needs to submit a query when they go to the application then there should be a place which allows for queries to be submitted. (possibly with reply email attached). </a:t>
            </a:r>
          </a:p>
          <a:p>
            <a:pPr marL="342900" indent="-342900">
              <a:buFont typeface="Arial" panose="020B0604020202020204" pitchFamily="34" charset="0"/>
              <a:buChar char="•"/>
            </a:pPr>
            <a:r>
              <a:rPr lang="en-AU" sz="2000" dirty="0">
                <a:solidFill>
                  <a:schemeClr val="tx1"/>
                </a:solidFill>
              </a:rPr>
              <a:t>Given that I need to forward a message to another staff member when I go to do this then I should be able to forward these messages with a forwarding function. </a:t>
            </a: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646420"/>
            <a:ext cx="9828000" cy="11021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of 4 if done over email or 8 if done in the system</a:t>
            </a:r>
          </a:p>
        </p:txBody>
      </p:sp>
    </p:spTree>
    <p:extLst>
      <p:ext uri="{BB962C8B-B14F-4D97-AF65-F5344CB8AC3E}">
        <p14:creationId xmlns:p14="http://schemas.microsoft.com/office/powerpoint/2010/main" val="23817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A05</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Search</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search the database if I am allocated to search the database in case I need to do a job requiring information stored within the database. </a:t>
            </a:r>
          </a:p>
        </p:txBody>
      </p:sp>
      <p:sp>
        <p:nvSpPr>
          <p:cNvPr id="8" name="Rectangle 7"/>
          <p:cNvSpPr/>
          <p:nvPr/>
        </p:nvSpPr>
        <p:spPr>
          <a:xfrm>
            <a:off x="77999" y="2603439"/>
            <a:ext cx="9789154" cy="31801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search the database when I require information for a task then I need to be able to have access to either the terminal or the database.  (Could be hard through application due to security issues)  </a:t>
            </a:r>
          </a:p>
          <a:p>
            <a:pPr marL="342900" indent="-342900">
              <a:buFont typeface="Arial" panose="020B0604020202020204" pitchFamily="34" charset="0"/>
              <a:buChar char="•"/>
            </a:pPr>
            <a:r>
              <a:rPr lang="en-AU" sz="2000" dirty="0">
                <a:solidFill>
                  <a:schemeClr val="tx1"/>
                </a:solidFill>
              </a:rPr>
              <a:t>Given I need to be able to do this via the app when I need information for the task then I need to have a specific area to do so on the application. </a:t>
            </a:r>
          </a:p>
          <a:p>
            <a:pPr marL="342900" indent="-342900">
              <a:buFont typeface="Arial" panose="020B0604020202020204" pitchFamily="34" charset="0"/>
              <a:buChar char="•"/>
            </a:pPr>
            <a:r>
              <a:rPr lang="en-AU" sz="2000" dirty="0">
                <a:solidFill>
                  <a:schemeClr val="tx1"/>
                </a:solidFill>
              </a:rPr>
              <a:t>Given I need specific information when performing tasks then I need to be able to </a:t>
            </a:r>
            <a:r>
              <a:rPr lang="en-AU" sz="2000" dirty="0" err="1">
                <a:solidFill>
                  <a:schemeClr val="tx1"/>
                </a:solidFill>
              </a:rPr>
              <a:t>selct</a:t>
            </a:r>
            <a:r>
              <a:rPr lang="en-AU" sz="2000" dirty="0">
                <a:solidFill>
                  <a:schemeClr val="tx1"/>
                </a:solidFill>
              </a:rPr>
              <a:t> which tables I want to see from the database. </a:t>
            </a:r>
          </a:p>
          <a:p>
            <a:pPr marL="342900" indent="-342900">
              <a:buFont typeface="Arial" panose="020B0604020202020204" pitchFamily="34" charset="0"/>
              <a:buChar char="•"/>
            </a:pPr>
            <a:r>
              <a:rPr lang="en-AU" sz="2000" dirty="0">
                <a:solidFill>
                  <a:schemeClr val="tx1"/>
                </a:solidFill>
              </a:rPr>
              <a:t>Given when I need to be able to sort through the information when performing a specific task then I will need to be able to search via table and via column. </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783580"/>
            <a:ext cx="9789153" cy="9650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8 if done in the system  </a:t>
            </a:r>
          </a:p>
        </p:txBody>
      </p:sp>
    </p:spTree>
    <p:extLst>
      <p:ext uri="{BB962C8B-B14F-4D97-AF65-F5344CB8AC3E}">
        <p14:creationId xmlns:p14="http://schemas.microsoft.com/office/powerpoint/2010/main" val="9930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0324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A06</a:t>
            </a:r>
          </a:p>
        </p:txBody>
      </p:sp>
      <p:sp>
        <p:nvSpPr>
          <p:cNvPr id="6" name="Rectangle 5"/>
          <p:cNvSpPr/>
          <p:nvPr/>
        </p:nvSpPr>
        <p:spPr>
          <a:xfrm>
            <a:off x="914400" y="109410"/>
            <a:ext cx="658127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Entry</a:t>
            </a:r>
          </a:p>
        </p:txBody>
      </p:sp>
      <p:sp>
        <p:nvSpPr>
          <p:cNvPr id="7" name="Rectangle 6"/>
          <p:cNvSpPr/>
          <p:nvPr/>
        </p:nvSpPr>
        <p:spPr>
          <a:xfrm>
            <a:off x="39153" y="928435"/>
            <a:ext cx="9866847" cy="117468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enter data into the database in case student or other details need to be updated. </a:t>
            </a:r>
          </a:p>
        </p:txBody>
      </p:sp>
      <p:sp>
        <p:nvSpPr>
          <p:cNvPr id="8" name="Rectangle 7"/>
          <p:cNvSpPr/>
          <p:nvPr/>
        </p:nvSpPr>
        <p:spPr>
          <a:xfrm>
            <a:off x="77999" y="2276183"/>
            <a:ext cx="9789154" cy="37131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search the database when I require information for a task then I need to be able to have access to either the terminal or the database.  (Could be hard through application due to security issues) </a:t>
            </a:r>
          </a:p>
          <a:p>
            <a:pPr marL="342900" indent="-342900">
              <a:buFont typeface="Arial" panose="020B0604020202020204" pitchFamily="34" charset="0"/>
              <a:buChar char="•"/>
            </a:pPr>
            <a:r>
              <a:rPr lang="en-AU" sz="2000" dirty="0">
                <a:solidFill>
                  <a:schemeClr val="tx1"/>
                </a:solidFill>
              </a:rPr>
              <a:t>Given I need to be able to do this via the app when I need information for the task then I need to have a specific area to do so on the application. </a:t>
            </a:r>
          </a:p>
          <a:p>
            <a:pPr marL="342900" indent="-342900">
              <a:buFont typeface="Arial" panose="020B0604020202020204" pitchFamily="34" charset="0"/>
              <a:buChar char="•"/>
            </a:pPr>
            <a:r>
              <a:rPr lang="en-AU" sz="2000" dirty="0" err="1">
                <a:solidFill>
                  <a:schemeClr val="tx1"/>
                </a:solidFill>
              </a:rPr>
              <a:t>Gicen</a:t>
            </a:r>
            <a:r>
              <a:rPr lang="en-AU" sz="2000" dirty="0">
                <a:solidFill>
                  <a:schemeClr val="tx1"/>
                </a:solidFill>
              </a:rPr>
              <a:t> I need to be able to search for a student when I am performing a task requiring specific student information then I need to be able to access a generated form with student information that I am also able to change. </a:t>
            </a:r>
          </a:p>
          <a:p>
            <a:pPr marL="342900" indent="-342900">
              <a:buFont typeface="Arial" panose="020B0604020202020204" pitchFamily="34" charset="0"/>
              <a:buChar char="•"/>
            </a:pPr>
            <a:r>
              <a:rPr lang="en-AU" sz="2000" dirty="0">
                <a:solidFill>
                  <a:schemeClr val="tx1"/>
                </a:solidFill>
              </a:rPr>
              <a:t>Given a new student enrols when I am lodging there enrolment then I need to be able to create a new form for that student. </a:t>
            </a:r>
          </a:p>
          <a:p>
            <a:pPr marL="342900" indent="-342900">
              <a:buFont typeface="Arial" panose="020B0604020202020204" pitchFamily="34" charset="0"/>
              <a:buChar char="•"/>
            </a:pPr>
            <a:endParaRPr lang="en-AU" sz="2000" dirty="0">
              <a:solidFill>
                <a:schemeClr val="tx1"/>
              </a:solidFill>
            </a:endParaRP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989320"/>
            <a:ext cx="9789153" cy="7592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16 if done in the system</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985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A07</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view the conditions of the instruments so that it can be brought up in regards to what needs to happen to the instruments to keep them in a condition that is adequate for hiring.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t>
            </a:r>
            <a:r>
              <a:rPr lang="en-AU" sz="2000" dirty="0" err="1">
                <a:solidFill>
                  <a:schemeClr val="tx1"/>
                </a:solidFill>
              </a:rPr>
              <a:t>i</a:t>
            </a:r>
            <a:r>
              <a:rPr lang="en-AU" sz="2000" dirty="0">
                <a:solidFill>
                  <a:schemeClr val="tx1"/>
                </a:solidFill>
              </a:rPr>
              <a:t> need to be able to view the instrument information when performing a task </a:t>
            </a:r>
            <a:r>
              <a:rPr lang="en-AU" sz="2000" dirty="0" err="1">
                <a:solidFill>
                  <a:schemeClr val="tx1"/>
                </a:solidFill>
              </a:rPr>
              <a:t>reuiring</a:t>
            </a:r>
            <a:r>
              <a:rPr lang="en-AU" sz="2000" dirty="0">
                <a:solidFill>
                  <a:schemeClr val="tx1"/>
                </a:solidFill>
              </a:rPr>
              <a:t> the instrument catalogue then the information should be displayed in a way that tables have information for each instrument in rows. </a:t>
            </a:r>
          </a:p>
          <a:p>
            <a:pPr marL="342900" indent="-342900">
              <a:buFont typeface="Arial" panose="020B0604020202020204" pitchFamily="34" charset="0"/>
              <a:buChar char="•"/>
            </a:pPr>
            <a:r>
              <a:rPr lang="en-AU" sz="2000" dirty="0">
                <a:solidFill>
                  <a:schemeClr val="tx1"/>
                </a:solidFill>
              </a:rPr>
              <a:t>Given I need to be able to search for instrument information when performing a task based on the instrument then I need to be able to search by categories such as instrument type, brand, condition, instrument model and lastly the serial number.</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7219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Principle</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095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Pr01</a:t>
            </a:r>
          </a:p>
        </p:txBody>
      </p:sp>
      <p:sp>
        <p:nvSpPr>
          <p:cNvPr id="6" name="Rectangle 5"/>
          <p:cNvSpPr/>
          <p:nvPr/>
        </p:nvSpPr>
        <p:spPr>
          <a:xfrm>
            <a:off x="1020726" y="109410"/>
            <a:ext cx="647494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Messages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receive messages when some one has a query for me specifically then I need to have my own professional email </a:t>
            </a:r>
            <a:r>
              <a:rPr lang="en-AU" sz="2000" dirty="0" err="1">
                <a:solidFill>
                  <a:schemeClr val="tx1"/>
                </a:solidFill>
              </a:rPr>
              <a:t>adress</a:t>
            </a:r>
            <a:r>
              <a:rPr lang="en-AU" sz="2000" dirty="0">
                <a:solidFill>
                  <a:schemeClr val="tx1"/>
                </a:solidFill>
              </a:rPr>
              <a:t> within the application which must be visible to everyone so I can be contacted as well as contact others.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0854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Database</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access specific information and to manage the application  when looking for certain information then I need to have a feature which allows me to view and access the database. </a:t>
            </a:r>
          </a:p>
          <a:p>
            <a:pPr marL="342900" indent="-342900">
              <a:buFont typeface="Arial" panose="020B0604020202020204" pitchFamily="34" charset="0"/>
              <a:buChar char="•"/>
            </a:pPr>
            <a:r>
              <a:rPr lang="en-AU" sz="2000" dirty="0">
                <a:solidFill>
                  <a:schemeClr val="tx1"/>
                </a:solidFill>
              </a:rPr>
              <a:t>Given I need to be able to change information when required then I need to be able to have the ability to change this through an editing feature.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9142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Pr03</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Contracts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issue contracts to teachers and students,/ parents and as well I need a way of reviewing those contracts.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when I need to issue contracts to teachers/ staff or student when I need to give them contracts then I need to be able to email people these contracts for their viewing. </a:t>
            </a:r>
          </a:p>
          <a:p>
            <a:pPr marL="342900" indent="-342900">
              <a:buFont typeface="Arial" panose="020B0604020202020204" pitchFamily="34" charset="0"/>
              <a:buChar char="•"/>
            </a:pPr>
            <a:r>
              <a:rPr lang="en-AU" sz="2000" dirty="0">
                <a:solidFill>
                  <a:schemeClr val="tx1"/>
                </a:solidFill>
              </a:rPr>
              <a:t>Given someone needs to contact me regarding there contract when they have a query then I need to be able to have the ability to receive emails regarding this. </a:t>
            </a:r>
          </a:p>
          <a:p>
            <a:r>
              <a:rPr lang="en-AU" sz="2000" dirty="0">
                <a:solidFill>
                  <a:schemeClr val="tx1"/>
                </a:solidFill>
              </a:rPr>
              <a:t>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236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6099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S02</a:t>
            </a:r>
          </a:p>
        </p:txBody>
      </p:sp>
      <p:sp>
        <p:nvSpPr>
          <p:cNvPr id="6" name="Rectangle 5"/>
          <p:cNvSpPr/>
          <p:nvPr/>
        </p:nvSpPr>
        <p:spPr>
          <a:xfrm>
            <a:off x="972151" y="109410"/>
            <a:ext cx="689963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Schedule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timetables to see which classes fit with my existing schedule.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2205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Pro4</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view the instruments in case more money needs to be applied to the repairing or procuring of new instruments. </a:t>
            </a:r>
          </a:p>
        </p:txBody>
      </p:sp>
      <p:sp>
        <p:nvSpPr>
          <p:cNvPr id="8" name="Rectangle 7"/>
          <p:cNvSpPr/>
          <p:nvPr/>
        </p:nvSpPr>
        <p:spPr>
          <a:xfrm>
            <a:off x="39153" y="2603439"/>
            <a:ext cx="9828000" cy="29515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view information regarding the instruments when looking at what needs upgrading or procuring then I need a tool to allow me to view information in the database. </a:t>
            </a:r>
          </a:p>
          <a:p>
            <a:pPr marL="342900" indent="-342900">
              <a:buFont typeface="Arial" panose="020B0604020202020204" pitchFamily="34" charset="0"/>
              <a:buChar char="•"/>
            </a:pPr>
            <a:r>
              <a:rPr lang="en-AU" sz="2000" dirty="0">
                <a:solidFill>
                  <a:schemeClr val="tx1"/>
                </a:solidFill>
              </a:rPr>
              <a:t>Given I need to be able to view information regarding instruments when looking at upgrades and what is needed then I need to be able to have access to the database. </a:t>
            </a:r>
          </a:p>
          <a:p>
            <a:pPr marL="342900" indent="-342900">
              <a:buFont typeface="Arial" panose="020B0604020202020204" pitchFamily="34" charset="0"/>
              <a:buChar char="•"/>
            </a:pPr>
            <a:r>
              <a:rPr lang="en-AU" sz="2000" dirty="0">
                <a:solidFill>
                  <a:schemeClr val="tx1"/>
                </a:solidFill>
              </a:rPr>
              <a:t>Given I need to be able to view the condition and quantity of the instrument when I need to be able to view a summary of instruments then I need to be able to search the tables in the database containing this information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554980"/>
            <a:ext cx="9827999" cy="11936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08096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ParentS</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8688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41469"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Pa01</a:t>
            </a:r>
          </a:p>
        </p:txBody>
      </p:sp>
      <p:sp>
        <p:nvSpPr>
          <p:cNvPr id="6" name="Rectangle 5"/>
          <p:cNvSpPr/>
          <p:nvPr/>
        </p:nvSpPr>
        <p:spPr>
          <a:xfrm>
            <a:off x="1052622" y="109410"/>
            <a:ext cx="644305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Account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access to my child’s account to view feedback, attendance and be able to book on behalf of my child. As if I need to book for my child, and view the progress. Also I can make sure that my child is participating and that we are not wasting money. </a:t>
            </a:r>
          </a:p>
        </p:txBody>
      </p:sp>
      <p:sp>
        <p:nvSpPr>
          <p:cNvPr id="8" name="Rectangle 7"/>
          <p:cNvSpPr/>
          <p:nvPr/>
        </p:nvSpPr>
        <p:spPr>
          <a:xfrm>
            <a:off x="0" y="2603439"/>
            <a:ext cx="9867153" cy="365038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 </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Given I need to be able to view the same information as my child when looking at times, locations </a:t>
            </a:r>
            <a:r>
              <a:rPr lang="en-AU" dirty="0" err="1">
                <a:solidFill>
                  <a:schemeClr val="tx1"/>
                </a:solidFill>
              </a:rPr>
              <a:t>etc</a:t>
            </a:r>
            <a:r>
              <a:rPr lang="en-AU" dirty="0">
                <a:solidFill>
                  <a:schemeClr val="tx1"/>
                </a:solidFill>
              </a:rPr>
              <a:t> then I need to have my own </a:t>
            </a:r>
            <a:r>
              <a:rPr lang="en-AU" dirty="0" err="1">
                <a:solidFill>
                  <a:schemeClr val="tx1"/>
                </a:solidFill>
              </a:rPr>
              <a:t>acount</a:t>
            </a:r>
            <a:r>
              <a:rPr lang="en-AU" dirty="0">
                <a:solidFill>
                  <a:schemeClr val="tx1"/>
                </a:solidFill>
              </a:rPr>
              <a:t> with the same information and functionality. </a:t>
            </a:r>
          </a:p>
          <a:p>
            <a:pPr marL="285750" indent="-285750">
              <a:buFont typeface="Arial" panose="020B0604020202020204" pitchFamily="34" charset="0"/>
              <a:buChar char="•"/>
            </a:pPr>
            <a:r>
              <a:rPr lang="en-AU" dirty="0">
                <a:solidFill>
                  <a:schemeClr val="tx1"/>
                </a:solidFill>
              </a:rPr>
              <a:t>Given I need to be able to view the same as my child when looking at information needed then my account should be the same as my </a:t>
            </a:r>
            <a:r>
              <a:rPr lang="en-AU" dirty="0" err="1">
                <a:solidFill>
                  <a:schemeClr val="tx1"/>
                </a:solidFill>
              </a:rPr>
              <a:t>childs</a:t>
            </a:r>
            <a:r>
              <a:rPr lang="en-AU" dirty="0">
                <a:solidFill>
                  <a:schemeClr val="tx1"/>
                </a:solidFill>
              </a:rPr>
              <a:t> and have a shared account. </a:t>
            </a:r>
          </a:p>
          <a:p>
            <a:pPr marL="285750" indent="-285750">
              <a:buFont typeface="Arial" panose="020B0604020202020204" pitchFamily="34" charset="0"/>
              <a:buChar char="•"/>
            </a:pPr>
            <a:r>
              <a:rPr lang="en-AU" dirty="0">
                <a:solidFill>
                  <a:schemeClr val="tx1"/>
                </a:solidFill>
              </a:rPr>
              <a:t>Given I need to be able to view appointments when I am looking at information needed for another appointment or in general then I need to be able to view these appointments/ classes and </a:t>
            </a:r>
            <a:r>
              <a:rPr lang="en-AU" dirty="0" err="1">
                <a:solidFill>
                  <a:schemeClr val="tx1"/>
                </a:solidFill>
              </a:rPr>
              <a:t>whethere</a:t>
            </a:r>
            <a:r>
              <a:rPr lang="en-AU" dirty="0">
                <a:solidFill>
                  <a:schemeClr val="tx1"/>
                </a:solidFill>
              </a:rPr>
              <a:t> my child or I attended or not. </a:t>
            </a:r>
          </a:p>
          <a:p>
            <a:pPr marL="285750" indent="-285750">
              <a:buFont typeface="Arial" panose="020B0604020202020204" pitchFamily="34" charset="0"/>
              <a:buChar char="•"/>
            </a:pPr>
            <a:r>
              <a:rPr lang="en-AU" dirty="0">
                <a:solidFill>
                  <a:schemeClr val="tx1"/>
                </a:solidFill>
              </a:rPr>
              <a:t>Given I need to keep track of my </a:t>
            </a:r>
            <a:r>
              <a:rPr lang="en-AU" dirty="0" err="1">
                <a:solidFill>
                  <a:schemeClr val="tx1"/>
                </a:solidFill>
              </a:rPr>
              <a:t>childs</a:t>
            </a:r>
            <a:r>
              <a:rPr lang="en-AU" dirty="0">
                <a:solidFill>
                  <a:schemeClr val="tx1"/>
                </a:solidFill>
              </a:rPr>
              <a:t> project when looking at whether my child should stay in the school then I need to be able to view my </a:t>
            </a:r>
            <a:r>
              <a:rPr lang="en-AU" dirty="0" err="1">
                <a:solidFill>
                  <a:schemeClr val="tx1"/>
                </a:solidFill>
              </a:rPr>
              <a:t>childs</a:t>
            </a:r>
            <a:r>
              <a:rPr lang="en-AU" dirty="0">
                <a:solidFill>
                  <a:schemeClr val="tx1"/>
                </a:solidFill>
              </a:rPr>
              <a:t> average grade. </a:t>
            </a:r>
          </a:p>
          <a:p>
            <a:pPr marL="285750" indent="-285750">
              <a:buFont typeface="Arial" panose="020B0604020202020204" pitchFamily="34" charset="0"/>
              <a:buChar char="•"/>
            </a:pPr>
            <a:r>
              <a:rPr lang="en-AU" dirty="0">
                <a:solidFill>
                  <a:schemeClr val="tx1"/>
                </a:solidFill>
              </a:rPr>
              <a:t>Given I need to be able to help my child book appointments and let my child book appointments when looking into when my child can </a:t>
            </a:r>
            <a:r>
              <a:rPr lang="en-AU" dirty="0" err="1">
                <a:solidFill>
                  <a:schemeClr val="tx1"/>
                </a:solidFill>
              </a:rPr>
              <a:t>atten</a:t>
            </a:r>
            <a:r>
              <a:rPr lang="en-AU" dirty="0">
                <a:solidFill>
                  <a:schemeClr val="tx1"/>
                </a:solidFill>
              </a:rPr>
              <a:t> then I need to be able to book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0" y="6253820"/>
            <a:ext cx="9867153" cy="4947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57076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Contacted</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be contacted if something is going wrong with my child so that I can figure out how to help my child.</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need to be able to be contacted when something is wrong with my child then I need to have my email and number tied to the account. </a:t>
            </a:r>
          </a:p>
          <a:p>
            <a:pPr marL="342900" indent="-342900">
              <a:buFont typeface="Arial" panose="020B0604020202020204" pitchFamily="34" charset="0"/>
              <a:buChar char="•"/>
            </a:pPr>
            <a:r>
              <a:rPr lang="en-AU" sz="2000" dirty="0">
                <a:solidFill>
                  <a:schemeClr val="tx1"/>
                </a:solidFill>
              </a:rPr>
              <a:t>Given that teachers may need to contact me when they have questions or issues then they need to be able to access my contact details. </a:t>
            </a:r>
          </a:p>
          <a:p>
            <a:pPr marL="342900" indent="-342900">
              <a:buFont typeface="Arial" panose="020B0604020202020204" pitchFamily="34" charset="0"/>
              <a:buChar char="•"/>
            </a:pPr>
            <a:r>
              <a:rPr lang="en-AU" sz="2000" dirty="0">
                <a:solidFill>
                  <a:schemeClr val="tx1"/>
                </a:solidFill>
              </a:rPr>
              <a:t>Given security reasons when I need to create an account then I should only be able to do this when all of my details are on the system.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10922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Pa03</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lodge my contact details so that I can keep in contact with the staff in case any issues arise as it is important to solve issues as soon as possible.</a:t>
            </a:r>
          </a:p>
        </p:txBody>
      </p:sp>
      <p:sp>
        <p:nvSpPr>
          <p:cNvPr id="8" name="Rectangle 7"/>
          <p:cNvSpPr/>
          <p:nvPr/>
        </p:nvSpPr>
        <p:spPr>
          <a:xfrm>
            <a:off x="0" y="2603439"/>
            <a:ext cx="9867153" cy="281538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lodge my contact details when using the account then I should be able to do this through the account. </a:t>
            </a:r>
          </a:p>
          <a:p>
            <a:pPr marL="342900" indent="-342900">
              <a:buFont typeface="Arial" panose="020B0604020202020204" pitchFamily="34" charset="0"/>
              <a:buChar char="•"/>
            </a:pPr>
            <a:r>
              <a:rPr lang="en-AU" sz="2000" dirty="0">
                <a:solidFill>
                  <a:schemeClr val="tx1"/>
                </a:solidFill>
              </a:rPr>
              <a:t>Given I need to be able to contacted during an emergency when there is an emergency then I need to be able to add emergency contact details for myself and another when I sign up. </a:t>
            </a:r>
          </a:p>
          <a:p>
            <a:pPr marL="342900" indent="-342900">
              <a:buFont typeface="Arial" panose="020B0604020202020204" pitchFamily="34" charset="0"/>
              <a:buChar char="•"/>
            </a:pPr>
            <a:r>
              <a:rPr lang="en-AU" sz="2000" dirty="0">
                <a:solidFill>
                  <a:schemeClr val="tx1"/>
                </a:solidFill>
              </a:rPr>
              <a:t>Given I need to be able to get the contact details of staff and admin when looking to contact staff then I need to be able to gain this contact information in an easy format then can be both on the app and printable.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418828"/>
            <a:ext cx="9789153" cy="1329762"/>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4642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Pa04</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Payments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how to pay for tuition and lending instruments so that my child can go to the school.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the school when I go to pay then I should be able to make a payment without error either through the telephone or via the app.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4 if simply list the </a:t>
            </a:r>
            <a:r>
              <a:rPr lang="en-AU" sz="2000" dirty="0" err="1">
                <a:solidFill>
                  <a:schemeClr val="tx1"/>
                </a:solidFill>
              </a:rPr>
              <a:t>bsb</a:t>
            </a:r>
            <a:r>
              <a:rPr lang="en-AU" sz="2000" dirty="0">
                <a:solidFill>
                  <a:schemeClr val="tx1"/>
                </a:solidFill>
              </a:rPr>
              <a:t> and account number and a lesson/instrument id but 16 if done inside of the application</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65375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Pa05</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Lesson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lesson as my child attends this lesson.</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classes when I go to view the duration then I should be able to view this clearly and easily.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075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999460" y="109410"/>
            <a:ext cx="649621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Course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course so that I know how long my child must attend.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is enrolled in the course when I go to see how long the course is Then I should be able to view this information without hassle.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8282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202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1031358" y="109410"/>
            <a:ext cx="64643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School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see information about the school in order to see if it is a fit for my child.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could potentially enrol in the school when I go to view information about the school then this should be easily accessible.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41170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95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S03</a:t>
            </a:r>
          </a:p>
        </p:txBody>
      </p:sp>
      <p:sp>
        <p:nvSpPr>
          <p:cNvPr id="6" name="Rectangle 5"/>
          <p:cNvSpPr/>
          <p:nvPr/>
        </p:nvSpPr>
        <p:spPr>
          <a:xfrm>
            <a:off x="1010653" y="109410"/>
            <a:ext cx="68611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Instrument Category</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access the catalogue of instruments in case I need to loan something.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920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7336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S04</a:t>
            </a:r>
          </a:p>
        </p:txBody>
      </p:sp>
      <p:sp>
        <p:nvSpPr>
          <p:cNvPr id="6" name="Rectangle 5"/>
          <p:cNvSpPr/>
          <p:nvPr/>
        </p:nvSpPr>
        <p:spPr>
          <a:xfrm>
            <a:off x="1084521" y="109410"/>
            <a:ext cx="6787270"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Administrator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contact someone from either admin, or teachers in order to discuss issues that may arise IE. Sickness or other issue. </a:t>
            </a:r>
          </a:p>
        </p:txBody>
      </p:sp>
      <p:sp>
        <p:nvSpPr>
          <p:cNvPr id="8" name="Rectangle 7"/>
          <p:cNvSpPr/>
          <p:nvPr/>
        </p:nvSpPr>
        <p:spPr>
          <a:xfrm>
            <a:off x="0" y="3335530"/>
            <a:ext cx="9867153" cy="18308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 student/parent wants to contact an administrator/teacher When an issue arises</a:t>
            </a:r>
          </a:p>
          <a:p>
            <a:pPr lvl="1"/>
            <a:r>
              <a:rPr lang="en-AU" sz="2000" dirty="0">
                <a:solidFill>
                  <a:schemeClr val="tx1"/>
                </a:solidFill>
              </a:rPr>
              <a:t>When a time needs to be </a:t>
            </a:r>
            <a:r>
              <a:rPr lang="en-AU" sz="2000" dirty="0" err="1">
                <a:solidFill>
                  <a:schemeClr val="tx1"/>
                </a:solidFill>
              </a:rPr>
              <a:t>changedThen</a:t>
            </a:r>
            <a:r>
              <a:rPr lang="en-AU" sz="2000" dirty="0">
                <a:solidFill>
                  <a:schemeClr val="tx1"/>
                </a:solidFill>
              </a:rPr>
              <a:t> they can contact someone and change bookings</a:t>
            </a:r>
          </a:p>
          <a:p>
            <a:pPr marL="342900" indent="-342900">
              <a:buFont typeface="Arial" panose="020B0604020202020204" pitchFamily="34" charset="0"/>
              <a:buChar char="•"/>
            </a:pPr>
            <a:r>
              <a:rPr lang="en-AU" sz="2000" dirty="0">
                <a:solidFill>
                  <a:schemeClr val="tx1"/>
                </a:solidFill>
              </a:rPr>
              <a:t>Given a student/ parent wants to contact and administrator/ teacher when an issue arises then they can access contact </a:t>
            </a:r>
            <a:r>
              <a:rPr lang="en-AU" sz="2000" dirty="0"/>
              <a:t>details through the application. </a:t>
            </a:r>
          </a:p>
          <a:p>
            <a:pPr marL="342900" indent="-342900">
              <a:buFont typeface="Arial" panose="020B0604020202020204"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463540"/>
            <a:ext cx="9828000" cy="12850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02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S05</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Language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what languages the teachers speak, in order to be able to find the best fit for my experience.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find a well suited teacher When searching for teachers</a:t>
            </a:r>
          </a:p>
          <a:p>
            <a:r>
              <a:rPr lang="en-AU" sz="2000" dirty="0">
                <a:solidFill>
                  <a:schemeClr val="tx1"/>
                </a:solidFill>
              </a:rPr>
              <a:t>    Then they can search for them</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0" y="5117324"/>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855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S06</a:t>
            </a:r>
          </a:p>
        </p:txBody>
      </p:sp>
      <p:sp>
        <p:nvSpPr>
          <p:cNvPr id="6" name="Rectangle 5"/>
          <p:cNvSpPr/>
          <p:nvPr/>
        </p:nvSpPr>
        <p:spPr>
          <a:xfrm>
            <a:off x="956929" y="109410"/>
            <a:ext cx="691486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Teachers Experience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teachers experience so that I can find the best fit for my current level of proficiency.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621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3514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S07</a:t>
            </a:r>
          </a:p>
        </p:txBody>
      </p:sp>
      <p:sp>
        <p:nvSpPr>
          <p:cNvPr id="6" name="Rectangle 5"/>
          <p:cNvSpPr/>
          <p:nvPr/>
        </p:nvSpPr>
        <p:spPr>
          <a:xfrm>
            <a:off x="946297" y="109410"/>
            <a:ext cx="692549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Timetabling</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the timetable in order to see the details of the particular class, such as time and location, as well as the name of the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a student wants to access the timetable at anytime when either enrolled or looking for classes then they can access a timetable through the application. </a:t>
            </a:r>
          </a:p>
          <a:p>
            <a:pPr marL="179388" indent="-179388">
              <a:buFont typeface="Arial" pitchFamily="34" charset="0"/>
              <a:buChar char="•"/>
            </a:pPr>
            <a:r>
              <a:rPr lang="en-AU" sz="2000" dirty="0">
                <a:solidFill>
                  <a:schemeClr val="tx1"/>
                </a:solidFill>
              </a:rPr>
              <a:t>Given a student/parent wants to view an ordered timetable </a:t>
            </a:r>
          </a:p>
          <a:p>
            <a:r>
              <a:rPr lang="en-AU" sz="2000" dirty="0">
                <a:solidFill>
                  <a:schemeClr val="tx1"/>
                </a:solidFill>
              </a:rPr>
              <a:t>    When looking for a certain criterion Then they can find the necessary tools</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672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S08</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have access to the contract and may want to review the contract at anytime in case of an issue or termination of the contract.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45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3138</Words>
  <Application>Microsoft Office PowerPoint</Application>
  <PresentationFormat>A4 Paper (210x297 mm)</PresentationFormat>
  <Paragraphs>360</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vt:lpstr>
      <vt:lpstr>PowerPoint Presentation</vt:lpstr>
      <vt:lpstr>PowerPoint Presentation</vt:lpstr>
      <vt:lpstr>PowerPoint Presentation</vt:lpstr>
      <vt:lpstr>PowerPoint Presentation</vt:lpstr>
      <vt:lpstr>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Michael Devenish</cp:lastModifiedBy>
  <cp:revision>20</cp:revision>
  <dcterms:created xsi:type="dcterms:W3CDTF">2011-08-10T11:51:47Z</dcterms:created>
  <dcterms:modified xsi:type="dcterms:W3CDTF">2016-09-06T08:11:54Z</dcterms:modified>
</cp:coreProperties>
</file>