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-54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28-Apr-17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Wearable Cameras for Stroke Survivors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Nathaniel Marshall</a:t>
            </a:r>
            <a:br>
              <a:rPr lang="en-US" dirty="0"/>
            </a:br>
            <a:r>
              <a:rPr lang="en-US" dirty="0"/>
              <a:t>Jacob Martin</a:t>
            </a:r>
            <a:br>
              <a:rPr lang="en-US" dirty="0"/>
            </a:br>
            <a:r>
              <a:rPr lang="en-US" dirty="0"/>
              <a:t>Michael Devenish</a:t>
            </a:r>
            <a:br>
              <a:rPr lang="en-US" dirty="0"/>
            </a:br>
            <a:r>
              <a:rPr lang="en-US" dirty="0"/>
              <a:t>Andrew Grant</a:t>
            </a:r>
          </a:p>
        </p:txBody>
      </p:sp>
    </p:spTree>
    <p:extLst>
      <p:ext uri="{BB962C8B-B14F-4D97-AF65-F5344CB8AC3E}">
        <p14:creationId xmlns:p14="http://schemas.microsoft.com/office/powerpoint/2010/main" val="369295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316521"/>
          </a:xfrm>
        </p:spPr>
        <p:txBody>
          <a:bodyPr/>
          <a:lstStyle/>
          <a:p>
            <a:r>
              <a:rPr lang="en-US" dirty="0"/>
              <a:t>Use of wearable cameras to aid stroke survivors</a:t>
            </a:r>
          </a:p>
          <a:p>
            <a:r>
              <a:rPr lang="en-US" dirty="0"/>
              <a:t>Use of machine learning to identify actions</a:t>
            </a:r>
          </a:p>
          <a:p>
            <a:r>
              <a:rPr lang="en-US" dirty="0"/>
              <a:t>Desktop application to show activity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95" y="3578670"/>
            <a:ext cx="4502315" cy="26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and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dirty="0"/>
              <a:t>Build a desktop application which is capable of image processing</a:t>
            </a:r>
          </a:p>
          <a:p>
            <a:r>
              <a:rPr lang="en-US" dirty="0"/>
              <a:t>Uses deep learning techniques to detect human arm and hand movement</a:t>
            </a:r>
          </a:p>
          <a:p>
            <a:r>
              <a:rPr lang="en-US" dirty="0"/>
              <a:t>Scope of the project is limited to healthy test subjects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of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173" y="416181"/>
            <a:ext cx="4497178" cy="300824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23" y="3550564"/>
            <a:ext cx="4497178" cy="30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of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724150"/>
            <a:ext cx="7315200" cy="3260598"/>
          </a:xfrm>
        </p:spPr>
        <p:txBody>
          <a:bodyPr/>
          <a:lstStyle/>
          <a:p>
            <a:r>
              <a:rPr lang="en-US" dirty="0"/>
              <a:t>Video Feed: Received from camera or phone</a:t>
            </a:r>
          </a:p>
          <a:p>
            <a:r>
              <a:rPr lang="en-US" dirty="0"/>
              <a:t>Image Processing: Lowers resolution and framerate reducing he amount of data needed to be processed</a:t>
            </a:r>
          </a:p>
          <a:p>
            <a:r>
              <a:rPr lang="en-US" dirty="0"/>
              <a:t>Machine Learning: Identify learnt actions and unrecognized actions </a:t>
            </a:r>
          </a:p>
          <a:p>
            <a:r>
              <a:rPr lang="en-US" dirty="0"/>
              <a:t>Dashboard: the application used to view the results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23837"/>
            <a:ext cx="7248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Work and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a literature review into machine learning and video analysis</a:t>
            </a:r>
          </a:p>
          <a:p>
            <a:r>
              <a:rPr lang="en-US" dirty="0"/>
              <a:t>Performed a camera evaluation on the different choices available in the market</a:t>
            </a:r>
          </a:p>
          <a:p>
            <a:r>
              <a:rPr lang="en-US" dirty="0"/>
              <a:t>Made a desktop application mockup</a:t>
            </a:r>
          </a:p>
          <a:p>
            <a:r>
              <a:rPr lang="en-US" dirty="0"/>
              <a:t>Researched basic required knowledge for the project </a:t>
            </a:r>
          </a:p>
        </p:txBody>
      </p:sp>
    </p:spTree>
    <p:extLst>
      <p:ext uri="{BB962C8B-B14F-4D97-AF65-F5344CB8AC3E}">
        <p14:creationId xmlns:p14="http://schemas.microsoft.com/office/powerpoint/2010/main" val="12739712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</TotalTime>
  <Words>152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Wearable Cameras for Stroke Survivors</vt:lpstr>
      <vt:lpstr>Problem Definition and Solution</vt:lpstr>
      <vt:lpstr>Project Scope and Feasibility</vt:lpstr>
      <vt:lpstr>Soundness of Design</vt:lpstr>
      <vt:lpstr>Soundness of Design</vt:lpstr>
      <vt:lpstr>Initial Work and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Cameras for Stroke Survivors</dc:title>
  <dc:creator>nathaniel marshall</dc:creator>
  <cp:lastModifiedBy>nathaniel marshall</cp:lastModifiedBy>
  <cp:revision>5</cp:revision>
  <dcterms:created xsi:type="dcterms:W3CDTF">2017-04-28T04:46:09Z</dcterms:created>
  <dcterms:modified xsi:type="dcterms:W3CDTF">2017-04-28T06:07:10Z</dcterms:modified>
</cp:coreProperties>
</file>