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12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8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3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3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1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18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90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47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0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50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6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4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66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2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18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33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9BF-F096-46E1-90C3-A36AD91C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03C3-57C2-4272-BE42-DD2CFBD4E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SD6501 – Mobile Application Development</a:t>
            </a:r>
          </a:p>
          <a:p>
            <a:r>
              <a:rPr lang="en-US" dirty="0"/>
              <a:t>Michael du </a:t>
            </a:r>
            <a:r>
              <a:rPr lang="en-US" dirty="0" err="1"/>
              <a:t>toit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53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C660-9CC8-47FB-A952-C855AB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14A1-1164-4F82-A7C5-569C0E7F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Personal Finance is an important, but often overlooked aspect of people’s lives.</a:t>
            </a:r>
            <a:br>
              <a:rPr lang="en-US" dirty="0"/>
            </a:br>
            <a:r>
              <a:rPr lang="en-US" dirty="0" err="1"/>
              <a:t>BudgieCoin</a:t>
            </a:r>
            <a:r>
              <a:rPr lang="en-US" dirty="0"/>
              <a:t> aims to help users become more financially aware.</a:t>
            </a:r>
          </a:p>
          <a:p>
            <a:pPr marL="0" indent="0">
              <a:buNone/>
            </a:pPr>
            <a:r>
              <a:rPr lang="en-NZ" dirty="0"/>
              <a:t>How?</a:t>
            </a:r>
          </a:p>
          <a:p>
            <a:r>
              <a:rPr lang="en-US" dirty="0"/>
              <a:t>Personal Finance Application</a:t>
            </a:r>
          </a:p>
          <a:p>
            <a:r>
              <a:rPr lang="en-US" dirty="0"/>
              <a:t>Log your Income and Expenses</a:t>
            </a:r>
          </a:p>
          <a:p>
            <a:r>
              <a:rPr lang="en-US" dirty="0"/>
              <a:t>Show your Account balances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44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029-32B8-44A2-A49C-B0A95F6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E8AD-C2D1-4B09-8B2F-91CA1FE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and Login</a:t>
            </a:r>
          </a:p>
          <a:p>
            <a:pPr marL="0" indent="0">
              <a:buNone/>
            </a:pPr>
            <a:r>
              <a:rPr lang="en-US" dirty="0"/>
              <a:t>Create, Update and Delete Accounts</a:t>
            </a:r>
          </a:p>
          <a:p>
            <a:pPr marL="0" indent="0">
              <a:buNone/>
            </a:pPr>
            <a:r>
              <a:rPr lang="en-US" dirty="0"/>
              <a:t>Create, Update and Delete Transactions</a:t>
            </a:r>
          </a:p>
          <a:p>
            <a:pPr marL="0" indent="0">
              <a:buNone/>
            </a:pPr>
            <a:r>
              <a:rPr lang="en-US" dirty="0"/>
              <a:t>View all recorded Transactions and all Accounts</a:t>
            </a:r>
          </a:p>
          <a:p>
            <a:pPr marL="0" indent="0">
              <a:buNone/>
            </a:pPr>
            <a:r>
              <a:rPr lang="en-US" dirty="0"/>
              <a:t>Update and Delete your User Account</a:t>
            </a:r>
          </a:p>
        </p:txBody>
      </p:sp>
    </p:spTree>
    <p:extLst>
      <p:ext uri="{BB962C8B-B14F-4D97-AF65-F5344CB8AC3E}">
        <p14:creationId xmlns:p14="http://schemas.microsoft.com/office/powerpoint/2010/main" val="15269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7D9-00D4-4F36-831C-D2B2734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4565-639A-4AA8-8ED6-E63E0CAC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Biometric Login</a:t>
            </a:r>
          </a:p>
          <a:p>
            <a:pPr marL="0" indent="0">
              <a:buNone/>
            </a:pPr>
            <a:r>
              <a:rPr lang="en-US" sz="2300" dirty="0"/>
              <a:t>Navigation Drawer</a:t>
            </a:r>
          </a:p>
          <a:p>
            <a:pPr marL="0" indent="0">
              <a:buNone/>
            </a:pPr>
            <a:r>
              <a:rPr lang="en-US" sz="2300" dirty="0"/>
              <a:t>Floating Action Button</a:t>
            </a:r>
          </a:p>
          <a:p>
            <a:pPr marL="0" indent="0">
              <a:buNone/>
            </a:pPr>
            <a:r>
              <a:rPr lang="en-US" sz="2300" dirty="0"/>
              <a:t>Custom Spinners &amp; List Views</a:t>
            </a:r>
          </a:p>
          <a:p>
            <a:pPr marL="0" indent="0">
              <a:buNone/>
            </a:pPr>
            <a:r>
              <a:rPr lang="en-US" sz="2300" dirty="0"/>
              <a:t>Tabbed Layout, </a:t>
            </a:r>
            <a:r>
              <a:rPr lang="en-US" sz="2300" dirty="0" err="1"/>
              <a:t>ViewPager</a:t>
            </a:r>
            <a:r>
              <a:rPr lang="en-US" sz="2300" dirty="0"/>
              <a:t> &amp; Fragments</a:t>
            </a:r>
            <a:endParaRPr lang="en-NZ" sz="2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F5CAC1-7D1C-4A48-896B-DEE322A3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6950"/>
          <a:stretch/>
        </p:blipFill>
        <p:spPr>
          <a:xfrm>
            <a:off x="6735055" y="321734"/>
            <a:ext cx="1730107" cy="2739814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2F3CF-C0DD-47CB-AD4C-355CD164F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b="7217"/>
          <a:stretch/>
        </p:blipFill>
        <p:spPr>
          <a:xfrm>
            <a:off x="9820847" y="321734"/>
            <a:ext cx="1722257" cy="2739814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06B5B5-C864-4D00-A8B6-74F2D75B8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6950"/>
          <a:stretch/>
        </p:blipFill>
        <p:spPr>
          <a:xfrm>
            <a:off x="6829536" y="3796452"/>
            <a:ext cx="1541145" cy="273981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7A3EBAA-6440-4BD6-8ECC-E09D430A14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4" t="78614" b="6667"/>
          <a:stretch/>
        </p:blipFill>
        <p:spPr>
          <a:xfrm>
            <a:off x="9505829" y="3796452"/>
            <a:ext cx="2352293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D77D-9083-4003-9AAB-74971F5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Login, Registration and Main Activities</a:t>
            </a:r>
            <a:endParaRPr lang="en-NZ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389A3E-3909-497F-87C9-D5E455B2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6714"/>
          <a:stretch/>
        </p:blipFill>
        <p:spPr>
          <a:xfrm>
            <a:off x="7637957" y="1899124"/>
            <a:ext cx="2685870" cy="427744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4255E2C-8C9D-418C-BAA8-61B7E759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6918"/>
          <a:stretch/>
        </p:blipFill>
        <p:spPr>
          <a:xfrm>
            <a:off x="4356691" y="1899125"/>
            <a:ext cx="2685870" cy="428854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2D0C6D0-BC32-4707-B20B-2546C6CB9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7442"/>
          <a:stretch/>
        </p:blipFill>
        <p:spPr>
          <a:xfrm>
            <a:off x="1075425" y="1899125"/>
            <a:ext cx="2685870" cy="4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93D-B3FB-4D7B-81EB-95ECC0A4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Update transactions</a:t>
            </a:r>
            <a:endParaRPr lang="en-NZ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9F34467-4D7C-4DE2-9FE3-6C43DB1F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7232"/>
          <a:stretch/>
        </p:blipFill>
        <p:spPr>
          <a:xfrm>
            <a:off x="4602196" y="1750978"/>
            <a:ext cx="2716315" cy="4270793"/>
          </a:xfr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BF42F5C-52BB-4812-854A-4EB7CD35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" b="8142"/>
          <a:stretch/>
        </p:blipFill>
        <p:spPr>
          <a:xfrm>
            <a:off x="1223791" y="1750979"/>
            <a:ext cx="2716315" cy="42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4C6-377A-4B9F-8404-D3789E4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transactions and account balances</a:t>
            </a:r>
            <a:endParaRPr lang="en-NZ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D07407-817F-4CE8-838E-65A9F9B2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" b="7354"/>
          <a:stretch/>
        </p:blipFill>
        <p:spPr>
          <a:xfrm>
            <a:off x="4670949" y="1926871"/>
            <a:ext cx="2537938" cy="3995570"/>
          </a:xfr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6C02FD6-BAB8-4601-8012-03F7F1585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b="6891"/>
          <a:stretch/>
        </p:blipFill>
        <p:spPr>
          <a:xfrm>
            <a:off x="1311343" y="1926871"/>
            <a:ext cx="2513406" cy="39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4DAF-C802-4719-9612-5C35CA15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ADF3-761E-4FD0-A687-B0C2C5D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were a lot of potential features that I could’ve implemented</a:t>
            </a:r>
            <a:endParaRPr lang="en-US" dirty="0"/>
          </a:p>
          <a:p>
            <a:r>
              <a:rPr lang="en-US" dirty="0"/>
              <a:t>Some simple things can take longer to implement than expected.</a:t>
            </a:r>
          </a:p>
          <a:p>
            <a:r>
              <a:rPr lang="en-US" dirty="0"/>
              <a:t>Managing time correctly is important.</a:t>
            </a:r>
          </a:p>
          <a:p>
            <a:r>
              <a:rPr lang="en-US" dirty="0"/>
              <a:t>Sometimes you just need to make a decision.</a:t>
            </a:r>
          </a:p>
          <a:p>
            <a:r>
              <a:rPr lang="en-US" dirty="0"/>
              <a:t>Refining existing features vs. </a:t>
            </a:r>
            <a:r>
              <a:rPr lang="en-US"/>
              <a:t>Developing new ones.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3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E14-B123-424B-B66C-DA4DEEA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B742-7AA4-4FEA-A5EA-9E7098C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894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168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Budgiecoin</vt:lpstr>
      <vt:lpstr>Budgiecoin</vt:lpstr>
      <vt:lpstr>Core Functionalities</vt:lpstr>
      <vt:lpstr>Features</vt:lpstr>
      <vt:lpstr>Login, Registration and Main Activities</vt:lpstr>
      <vt:lpstr>Add and Update transactions</vt:lpstr>
      <vt:lpstr>View transactions and account balances</vt:lpstr>
      <vt:lpstr>What I learned: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Budgiecoin</dc:title>
  <dc:creator>Michael du Toit</dc:creator>
  <cp:lastModifiedBy>Michael du Toit</cp:lastModifiedBy>
  <cp:revision>25</cp:revision>
  <dcterms:created xsi:type="dcterms:W3CDTF">2021-06-09T06:28:28Z</dcterms:created>
  <dcterms:modified xsi:type="dcterms:W3CDTF">2021-06-10T08:58:30Z</dcterms:modified>
</cp:coreProperties>
</file>