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06" autoAdjust="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122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7800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8313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8139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795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3136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16182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67904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5478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202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506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169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0546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667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548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529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4186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0339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69BF-F096-46E1-90C3-A36AD91C7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Budgiecoin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003C3-57C2-4272-BE42-DD2CFBD4E7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SD6501 – Mobile Application Development</a:t>
            </a:r>
          </a:p>
          <a:p>
            <a:r>
              <a:rPr lang="en-US" dirty="0"/>
              <a:t>Michael du </a:t>
            </a:r>
            <a:r>
              <a:rPr lang="en-US" dirty="0" err="1"/>
              <a:t>toit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4534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C660-9CC8-47FB-A952-C855AB47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Budgiecoin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314A1-1164-4F82-A7C5-569C0E7F0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Why?</a:t>
            </a:r>
          </a:p>
          <a:p>
            <a:pPr marL="0" indent="0">
              <a:buNone/>
            </a:pPr>
            <a:r>
              <a:rPr lang="en-US" dirty="0"/>
              <a:t>Personal Finance is an important, but often overlooked aspect of people’s lives.</a:t>
            </a:r>
            <a:br>
              <a:rPr lang="en-US" dirty="0"/>
            </a:br>
            <a:r>
              <a:rPr lang="en-US" dirty="0" err="1"/>
              <a:t>BudgieCoin</a:t>
            </a:r>
            <a:r>
              <a:rPr lang="en-US" dirty="0"/>
              <a:t> aims to help users become more financially aware.</a:t>
            </a:r>
          </a:p>
          <a:p>
            <a:pPr marL="0" indent="0">
              <a:buNone/>
            </a:pPr>
            <a:r>
              <a:rPr lang="en-NZ" dirty="0"/>
              <a:t>How?</a:t>
            </a:r>
          </a:p>
          <a:p>
            <a:r>
              <a:rPr lang="en-US" dirty="0"/>
              <a:t>Personal Finance Application</a:t>
            </a:r>
          </a:p>
          <a:p>
            <a:r>
              <a:rPr lang="en-US" dirty="0"/>
              <a:t>Log your Income and Expenses</a:t>
            </a:r>
          </a:p>
          <a:p>
            <a:r>
              <a:rPr lang="en-US" dirty="0"/>
              <a:t>Show your Account balances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5444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D029-32B8-44A2-A49C-B0A95F66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Functionalities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AE8AD-C2D1-4B09-8B2F-91CA1FE3F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Register and Login</a:t>
            </a:r>
          </a:p>
          <a:p>
            <a:pPr marL="0" indent="0">
              <a:buNone/>
            </a:pPr>
            <a:r>
              <a:rPr lang="en-US" dirty="0"/>
              <a:t>Create and Update Accounts</a:t>
            </a:r>
          </a:p>
          <a:p>
            <a:pPr marL="0" indent="0">
              <a:buNone/>
            </a:pPr>
            <a:r>
              <a:rPr lang="en-US" dirty="0"/>
              <a:t>Create and Update Transactions</a:t>
            </a:r>
          </a:p>
          <a:p>
            <a:pPr marL="0" indent="0">
              <a:buNone/>
            </a:pPr>
            <a:r>
              <a:rPr lang="en-US" dirty="0"/>
              <a:t>View all recorded Transactions</a:t>
            </a:r>
          </a:p>
        </p:txBody>
      </p:sp>
    </p:spTree>
    <p:extLst>
      <p:ext uri="{BB962C8B-B14F-4D97-AF65-F5344CB8AC3E}">
        <p14:creationId xmlns:p14="http://schemas.microsoft.com/office/powerpoint/2010/main" val="152696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D7D9-00D4-4F36-831C-D2B2734B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685529" cy="1478570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E4565-639A-4AA8-8ED6-E63E0CAC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685530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/>
              <a:t>Biometric Login</a:t>
            </a:r>
          </a:p>
          <a:p>
            <a:pPr marL="0" indent="0">
              <a:buNone/>
            </a:pPr>
            <a:r>
              <a:rPr lang="en-US" sz="2300" dirty="0"/>
              <a:t>Navigation Drawer</a:t>
            </a:r>
          </a:p>
          <a:p>
            <a:pPr marL="0" indent="0">
              <a:buNone/>
            </a:pPr>
            <a:r>
              <a:rPr lang="en-US" sz="2300" dirty="0"/>
              <a:t>Floating Action Button</a:t>
            </a:r>
          </a:p>
          <a:p>
            <a:pPr marL="0" indent="0">
              <a:buNone/>
            </a:pPr>
            <a:r>
              <a:rPr lang="en-US" sz="2300" dirty="0"/>
              <a:t>Custom Spinners &amp; List Views</a:t>
            </a:r>
          </a:p>
          <a:p>
            <a:pPr marL="0" indent="0">
              <a:buNone/>
            </a:pPr>
            <a:r>
              <a:rPr lang="en-US" sz="2300" dirty="0"/>
              <a:t>Tabbed Layout, </a:t>
            </a:r>
            <a:r>
              <a:rPr lang="en-US" sz="2300" dirty="0" err="1"/>
              <a:t>ViewPager</a:t>
            </a:r>
            <a:r>
              <a:rPr lang="en-US" sz="2300" dirty="0"/>
              <a:t> &amp; Fragments</a:t>
            </a:r>
            <a:endParaRPr lang="en-NZ" sz="23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0A76D5-D2C2-49EE-9318-901F39508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6F5CAC1-7D1C-4A48-896B-DEE322A364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2" b="6950"/>
          <a:stretch/>
        </p:blipFill>
        <p:spPr>
          <a:xfrm>
            <a:off x="6735055" y="321734"/>
            <a:ext cx="1730107" cy="2739814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D3D1BB4-141F-47BF-8854-E25124A46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041" y="3383280"/>
            <a:ext cx="6096002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C2226AF-C533-4D07-8B21-C9D8BF14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5322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62F3CF-C0DD-47CB-AD4C-355CD164F1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9" b="7217"/>
          <a:stretch/>
        </p:blipFill>
        <p:spPr>
          <a:xfrm>
            <a:off x="9820847" y="321734"/>
            <a:ext cx="1722257" cy="2739814"/>
          </a:xfrm>
          <a:prstGeom prst="rect">
            <a:avLst/>
          </a:prstGeom>
        </p:spPr>
      </p:pic>
      <p:pic>
        <p:nvPicPr>
          <p:cNvPr id="13" name="Picture 1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806B5B5-C864-4D00-A8B6-74F2D75B86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6" b="6950"/>
          <a:stretch/>
        </p:blipFill>
        <p:spPr>
          <a:xfrm>
            <a:off x="6829536" y="3796452"/>
            <a:ext cx="1541145" cy="2739814"/>
          </a:xfrm>
          <a:prstGeom prst="rect">
            <a:avLst/>
          </a:prstGeom>
        </p:spPr>
      </p:pic>
      <p:pic>
        <p:nvPicPr>
          <p:cNvPr id="7" name="Picture 6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C7A3EBAA-6440-4BD6-8ECC-E09D430A144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34" t="78614" b="6667"/>
          <a:stretch/>
        </p:blipFill>
        <p:spPr>
          <a:xfrm>
            <a:off x="9505829" y="3796452"/>
            <a:ext cx="2352293" cy="27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8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D77D-9083-4003-9AAB-74971F52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Login, Registration and Main Activities</a:t>
            </a:r>
            <a:endParaRPr lang="en-NZ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389A3E-3909-497F-87C9-D5E455B2F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6714"/>
          <a:stretch/>
        </p:blipFill>
        <p:spPr>
          <a:xfrm>
            <a:off x="7637957" y="1899124"/>
            <a:ext cx="2685870" cy="4277448"/>
          </a:xfr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24255E2C-8C9D-418C-BAA8-61B7E759F0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7" b="6918"/>
          <a:stretch/>
        </p:blipFill>
        <p:spPr>
          <a:xfrm>
            <a:off x="4356691" y="1899125"/>
            <a:ext cx="2685870" cy="4288545"/>
          </a:xfrm>
          <a:prstGeom prst="rect">
            <a:avLst/>
          </a:prstGeom>
        </p:spPr>
      </p:pic>
      <p:pic>
        <p:nvPicPr>
          <p:cNvPr id="9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2D0C6D0-BC32-4707-B20B-2546C6CB9F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" b="7442"/>
          <a:stretch/>
        </p:blipFill>
        <p:spPr>
          <a:xfrm>
            <a:off x="1075425" y="1899125"/>
            <a:ext cx="2685870" cy="425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6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D93D-B3FB-4D7B-81EB-95ECC0A4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and Update transactions</a:t>
            </a:r>
            <a:endParaRPr lang="en-NZ" dirty="0"/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9F34467-4D7C-4DE2-9FE3-6C43DB1F8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8" b="7232"/>
          <a:stretch/>
        </p:blipFill>
        <p:spPr>
          <a:xfrm>
            <a:off x="4602196" y="1750978"/>
            <a:ext cx="2716315" cy="4270793"/>
          </a:xfrm>
        </p:spPr>
      </p:pic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BF42F5C-52BB-4812-854A-4EB7CD3549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" b="8142"/>
          <a:stretch/>
        </p:blipFill>
        <p:spPr>
          <a:xfrm>
            <a:off x="1223791" y="1750979"/>
            <a:ext cx="2716315" cy="428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5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C4C6-377A-4B9F-8404-D3789E46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transactions and account balances</a:t>
            </a:r>
            <a:endParaRPr lang="en-NZ" dirty="0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0D07407-817F-4CE8-838E-65A9F9B2A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0" b="7354"/>
          <a:stretch/>
        </p:blipFill>
        <p:spPr>
          <a:xfrm>
            <a:off x="4670949" y="1926871"/>
            <a:ext cx="2537938" cy="3995570"/>
          </a:xfrm>
        </p:spPr>
      </p:pic>
      <p:pic>
        <p:nvPicPr>
          <p:cNvPr id="7" name="Picture 6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26C02FD6-BAB8-4601-8012-03F7F15852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8" b="6891"/>
          <a:stretch/>
        </p:blipFill>
        <p:spPr>
          <a:xfrm>
            <a:off x="1311343" y="1926871"/>
            <a:ext cx="2513406" cy="399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6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4DAF-C802-4719-9612-5C35CA15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learned: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DADF3-761E-4FD0-A687-B0C2C5D41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There were a lot of potential features that I could’ve implemented</a:t>
            </a:r>
            <a:endParaRPr lang="en-US" dirty="0"/>
          </a:p>
          <a:p>
            <a:r>
              <a:rPr lang="en-US" dirty="0"/>
              <a:t>Some simple things can take longer to implement than expected.</a:t>
            </a:r>
          </a:p>
          <a:p>
            <a:r>
              <a:rPr lang="en-US" dirty="0"/>
              <a:t>Managing time correctly is important.</a:t>
            </a:r>
          </a:p>
          <a:p>
            <a:r>
              <a:rPr lang="en-US" dirty="0"/>
              <a:t>Sometimes you just need to make a decision.</a:t>
            </a:r>
          </a:p>
          <a:p>
            <a:r>
              <a:rPr lang="en-US" dirty="0"/>
              <a:t>Refining existing features vs. </a:t>
            </a:r>
            <a:r>
              <a:rPr lang="en-US"/>
              <a:t>Developing new ones.</a:t>
            </a: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032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6E14-B123-424B-B66C-DA4DEEA1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1B742-7AA4-4FEA-A5EA-9E7098CA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78949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173</TotalTime>
  <Words>155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Budgiecoin</vt:lpstr>
      <vt:lpstr>Budgiecoin</vt:lpstr>
      <vt:lpstr>Core Functionalities</vt:lpstr>
      <vt:lpstr>Features</vt:lpstr>
      <vt:lpstr>Login, Registration and Main Activities</vt:lpstr>
      <vt:lpstr>Add and Update transactions</vt:lpstr>
      <vt:lpstr>View transactions and account balances</vt:lpstr>
      <vt:lpstr>What I learned: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Budgiecoin</dc:title>
  <dc:creator>Michael du Toit</dc:creator>
  <cp:lastModifiedBy>Michael du Toit</cp:lastModifiedBy>
  <cp:revision>22</cp:revision>
  <dcterms:created xsi:type="dcterms:W3CDTF">2021-06-09T06:28:28Z</dcterms:created>
  <dcterms:modified xsi:type="dcterms:W3CDTF">2021-06-10T06:00:14Z</dcterms:modified>
</cp:coreProperties>
</file>