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122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800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8313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139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795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3136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6182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7904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478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20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506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16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54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667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548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529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186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0339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69BF-F096-46E1-90C3-A36AD91C7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Budgiecoin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003C3-57C2-4272-BE42-DD2CFBD4E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SD6501 – Mobile Application Development</a:t>
            </a:r>
          </a:p>
          <a:p>
            <a:r>
              <a:rPr lang="en-US" dirty="0"/>
              <a:t>Michael du </a:t>
            </a:r>
            <a:r>
              <a:rPr lang="en-US" dirty="0" err="1"/>
              <a:t>toit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4534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C660-9CC8-47FB-A952-C855AB47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Budgiecoin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14A1-1164-4F82-A7C5-569C0E7F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Why?</a:t>
            </a:r>
          </a:p>
          <a:p>
            <a:pPr marL="0" indent="0">
              <a:buNone/>
            </a:pPr>
            <a:r>
              <a:rPr lang="en-US" dirty="0"/>
              <a:t>Personal Finance is an important, but often overlooked aspect of people’s lives.</a:t>
            </a:r>
            <a:br>
              <a:rPr lang="en-US" dirty="0"/>
            </a:br>
            <a:r>
              <a:rPr lang="en-US" dirty="0" err="1"/>
              <a:t>BudgieCoin</a:t>
            </a:r>
            <a:r>
              <a:rPr lang="en-US" dirty="0"/>
              <a:t> aims to help users become more financially aware.</a:t>
            </a:r>
          </a:p>
          <a:p>
            <a:pPr marL="0" indent="0">
              <a:buNone/>
            </a:pPr>
            <a:r>
              <a:rPr lang="en-NZ" dirty="0"/>
              <a:t>How?</a:t>
            </a:r>
          </a:p>
          <a:p>
            <a:r>
              <a:rPr lang="en-US" dirty="0"/>
              <a:t>Personal Finance Application</a:t>
            </a:r>
          </a:p>
          <a:p>
            <a:r>
              <a:rPr lang="en-US" dirty="0"/>
              <a:t>Log your Income and Expenses</a:t>
            </a:r>
          </a:p>
          <a:p>
            <a:r>
              <a:rPr lang="en-US" dirty="0"/>
              <a:t>Show your Account balances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5444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D029-32B8-44A2-A49C-B0A95F66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Functionalities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E8AD-C2D1-4B09-8B2F-91CA1FE3F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Login</a:t>
            </a:r>
          </a:p>
          <a:p>
            <a:pPr marL="0" indent="0">
              <a:buNone/>
            </a:pPr>
            <a:r>
              <a:rPr lang="en-US" dirty="0"/>
              <a:t>Store users, transactions and accounts to database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6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D7D9-00D4-4F36-831C-D2B2734B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E4565-639A-4AA8-8ED6-E63E0CAC0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Biometric Login</a:t>
            </a:r>
          </a:p>
          <a:p>
            <a:pPr marL="0" indent="0">
              <a:buNone/>
            </a:pPr>
            <a:r>
              <a:rPr lang="en-US" dirty="0"/>
              <a:t>Navigation Drawer</a:t>
            </a:r>
          </a:p>
          <a:p>
            <a:pPr marL="0" indent="0">
              <a:buNone/>
            </a:pPr>
            <a:r>
              <a:rPr lang="en-US" dirty="0"/>
              <a:t>Floating Action Button</a:t>
            </a:r>
          </a:p>
          <a:p>
            <a:pPr marL="0" indent="0">
              <a:buNone/>
            </a:pPr>
            <a:r>
              <a:rPr lang="en-US" dirty="0"/>
              <a:t>Custom Spinners &amp; List Views</a:t>
            </a:r>
          </a:p>
          <a:p>
            <a:pPr marL="0" indent="0">
              <a:buNone/>
            </a:pPr>
            <a:r>
              <a:rPr lang="en-US" dirty="0"/>
              <a:t>Tabbed Layout, </a:t>
            </a:r>
            <a:r>
              <a:rPr lang="en-US" dirty="0" err="1"/>
              <a:t>ViewPager</a:t>
            </a:r>
            <a:r>
              <a:rPr lang="en-US" dirty="0"/>
              <a:t> &amp; Fragments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9288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D77D-9083-4003-9AAB-74971F52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Login, Registration and Main Activities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B0CB-24A8-4559-9065-1271EDAA5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6086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D93D-B3FB-4D7B-81EB-95ECC0A4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Update transactions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A2721-AA97-4022-89B0-AA9F2BA29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975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C4C6-377A-4B9F-8404-D3789E46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transactions and account balances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AE0F-D116-4D4D-9182-D30FA4DC8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526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4DAF-C802-4719-9612-5C35CA15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learned: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ADF3-761E-4FD0-A687-B0C2C5D41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There were a lot of potential features that I could’ve implemented</a:t>
            </a:r>
            <a:endParaRPr lang="en-US" dirty="0"/>
          </a:p>
          <a:p>
            <a:r>
              <a:rPr lang="en-US" dirty="0"/>
              <a:t>Some simple things can take longer to implement than expected.</a:t>
            </a:r>
          </a:p>
          <a:p>
            <a:r>
              <a:rPr lang="en-US" dirty="0"/>
              <a:t>Managing time correctly is important.</a:t>
            </a:r>
          </a:p>
          <a:p>
            <a:r>
              <a:rPr lang="en-US" dirty="0"/>
              <a:t>Sometimes you just need to make a decision.</a:t>
            </a: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32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6E14-B123-424B-B66C-DA4DEEA1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1B742-7AA4-4FEA-A5EA-9E7098CA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78949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</TotalTime>
  <Words>140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Budgiecoin</vt:lpstr>
      <vt:lpstr>Budgiecoin</vt:lpstr>
      <vt:lpstr>Core Functionalities</vt:lpstr>
      <vt:lpstr>Features</vt:lpstr>
      <vt:lpstr>Login, Registration and Main Activities</vt:lpstr>
      <vt:lpstr>Add and Update transactions</vt:lpstr>
      <vt:lpstr>View transactions and account balances</vt:lpstr>
      <vt:lpstr>What I learned: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Budgiecoin</dc:title>
  <dc:creator>Michael du Toit</dc:creator>
  <cp:lastModifiedBy>Michael du Toit</cp:lastModifiedBy>
  <cp:revision>14</cp:revision>
  <dcterms:created xsi:type="dcterms:W3CDTF">2021-06-09T06:28:28Z</dcterms:created>
  <dcterms:modified xsi:type="dcterms:W3CDTF">2021-06-09T22:01:28Z</dcterms:modified>
</cp:coreProperties>
</file>