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95" r:id="rId6"/>
    <p:sldId id="393" r:id="rId7"/>
    <p:sldId id="394" r:id="rId8"/>
    <p:sldId id="270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43" d="100"/>
          <a:sy n="143" d="100"/>
        </p:scale>
        <p:origin x="114" y="5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de-DE"/>
              <a:t>Tuesday, June 28,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it-IT"/>
              <a:t>INNO 2 – Group 14 – A-SIA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1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tags" Target="../tags/tag94.xml"/><Relationship Id="rId39" Type="http://schemas.openxmlformats.org/officeDocument/2006/relationships/tags" Target="../tags/tag107.xml"/><Relationship Id="rId21" Type="http://schemas.openxmlformats.org/officeDocument/2006/relationships/tags" Target="../tags/tag89.xml"/><Relationship Id="rId34" Type="http://schemas.openxmlformats.org/officeDocument/2006/relationships/tags" Target="../tags/tag102.xml"/><Relationship Id="rId42" Type="http://schemas.openxmlformats.org/officeDocument/2006/relationships/tags" Target="../tags/tag110.xml"/><Relationship Id="rId47" Type="http://schemas.openxmlformats.org/officeDocument/2006/relationships/tags" Target="../tags/tag115.xml"/><Relationship Id="rId50" Type="http://schemas.openxmlformats.org/officeDocument/2006/relationships/tags" Target="../tags/tag118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9" Type="http://schemas.openxmlformats.org/officeDocument/2006/relationships/tags" Target="../tags/tag97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tags" Target="../tags/tag100.xml"/><Relationship Id="rId37" Type="http://schemas.openxmlformats.org/officeDocument/2006/relationships/tags" Target="../tags/tag105.xml"/><Relationship Id="rId40" Type="http://schemas.openxmlformats.org/officeDocument/2006/relationships/tags" Target="../tags/tag108.xml"/><Relationship Id="rId45" Type="http://schemas.openxmlformats.org/officeDocument/2006/relationships/tags" Target="../tags/tag113.xml"/><Relationship Id="rId53" Type="http://schemas.openxmlformats.org/officeDocument/2006/relationships/slideLayout" Target="../slideLayouts/slideLayout15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tags" Target="../tags/tag99.xml"/><Relationship Id="rId44" Type="http://schemas.openxmlformats.org/officeDocument/2006/relationships/tags" Target="../tags/tag112.xml"/><Relationship Id="rId52" Type="http://schemas.openxmlformats.org/officeDocument/2006/relationships/tags" Target="../tags/tag120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tags" Target="../tags/tag95.xml"/><Relationship Id="rId30" Type="http://schemas.openxmlformats.org/officeDocument/2006/relationships/tags" Target="../tags/tag98.xml"/><Relationship Id="rId35" Type="http://schemas.openxmlformats.org/officeDocument/2006/relationships/tags" Target="../tags/tag103.xml"/><Relationship Id="rId43" Type="http://schemas.openxmlformats.org/officeDocument/2006/relationships/tags" Target="../tags/tag111.xml"/><Relationship Id="rId48" Type="http://schemas.openxmlformats.org/officeDocument/2006/relationships/tags" Target="../tags/tag116.xml"/><Relationship Id="rId8" Type="http://schemas.openxmlformats.org/officeDocument/2006/relationships/tags" Target="../tags/tag76.xml"/><Relationship Id="rId51" Type="http://schemas.openxmlformats.org/officeDocument/2006/relationships/tags" Target="../tags/tag119.xml"/><Relationship Id="rId3" Type="http://schemas.openxmlformats.org/officeDocument/2006/relationships/tags" Target="../tags/tag71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tags" Target="../tags/tag101.xml"/><Relationship Id="rId38" Type="http://schemas.openxmlformats.org/officeDocument/2006/relationships/tags" Target="../tags/tag106.xml"/><Relationship Id="rId46" Type="http://schemas.openxmlformats.org/officeDocument/2006/relationships/tags" Target="../tags/tag114.xml"/><Relationship Id="rId20" Type="http://schemas.openxmlformats.org/officeDocument/2006/relationships/tags" Target="../tags/tag88.xml"/><Relationship Id="rId41" Type="http://schemas.openxmlformats.org/officeDocument/2006/relationships/tags" Target="../tags/tag109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tags" Target="../tags/tag96.xml"/><Relationship Id="rId36" Type="http://schemas.openxmlformats.org/officeDocument/2006/relationships/tags" Target="../tags/tag104.xml"/><Relationship Id="rId49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br>
              <a:rPr lang="en-US"/>
            </a:br>
            <a:r>
              <a:rPr lang="en-US"/>
              <a:t>INNO 2</a:t>
            </a:r>
            <a:br>
              <a:rPr lang="en-US"/>
            </a:br>
            <a:r>
              <a:rPr lang="en-US"/>
              <a:t>A-SIA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Jonas Brandenburg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Raphael Dohnalek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Markus Duskanich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Michael Duskanich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Tobias Meindl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DBDCC-BE48-3147-6B73-D1290B7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26" descr="Data Points Digital background">
            <a:extLst>
              <a:ext uri="{FF2B5EF4-FFF2-40B4-BE49-F238E27FC236}">
                <a16:creationId xmlns:a16="http://schemas.microsoft.com/office/drawing/2014/main" id="{BBD2CAD0-C746-D1E1-CC97-CF25291C7E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62" b="25846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0631-E8BF-2A1E-1D7F-13555AD8084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ctr"/>
            <a:r>
              <a:rPr lang="en-US"/>
              <a:t>a-sia.miduskanich.com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D98A1-EA38-D474-FA79-DED346CD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June 28,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C67FA-3D0A-68C2-7609-EF8EEBF6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INNO 2 – Group 14 – A-SIA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177B-5C30-6C7A-28DA-70A4199D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0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32939-BF0B-B955-4B8E-D7040DD8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B169-A79C-9741-15EF-F83D54A3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99A1-5B0D-365A-B8FC-00999F6C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6776FBF8-EA0F-39D4-C991-BC15963F5C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>
                <a:solidFill>
                  <a:srgbClr val="ED7D3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6" name="OTLSHAPE_TB_00000000000000000000000000000000_RightEndCaps">
            <a:extLst>
              <a:ext uri="{FF2B5EF4-FFF2-40B4-BE49-F238E27FC236}">
                <a16:creationId xmlns:a16="http://schemas.microsoft.com/office/drawing/2014/main" id="{10C25AA6-E3F3-7205-864D-7E5AF6539D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0779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rgbClr val="ED7D3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7" name="OTLSHAPE_TB_00000000000000000000000000000000_ScaleContainer">
            <a:extLst>
              <a:ext uri="{FF2B5EF4-FFF2-40B4-BE49-F238E27FC236}">
                <a16:creationId xmlns:a16="http://schemas.microsoft.com/office/drawing/2014/main" id="{059EFC4F-D2CD-0722-7996-D6B3CF5CB1C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772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TLSHAPE_TB_00000000000000000000000000000000_ElapsedTime">
            <a:extLst>
              <a:ext uri="{FF2B5EF4-FFF2-40B4-BE49-F238E27FC236}">
                <a16:creationId xmlns:a16="http://schemas.microsoft.com/office/drawing/2014/main" id="{0E520371-FE35-AB49-3B6A-F6C6DAD5878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77725" y="5346700"/>
            <a:ext cx="103251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TLSHAPE_TB_00000000000000000000000000000000_TodayMarkerShape">
            <a:extLst>
              <a:ext uri="{FF2B5EF4-FFF2-40B4-BE49-F238E27FC236}">
                <a16:creationId xmlns:a16="http://schemas.microsoft.com/office/drawing/2014/main" id="{7F9CB6F2-F84D-0927-FED3-4C09EF92878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061906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TLSHAPE_TB_00000000000000000000000000000000_TodayMarkerText">
            <a:extLst>
              <a:ext uri="{FF2B5EF4-FFF2-40B4-BE49-F238E27FC236}">
                <a16:creationId xmlns:a16="http://schemas.microsoft.com/office/drawing/2014/main" id="{B24FE874-3A61-085D-7CA1-B5622703739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918062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2">
                <a:solidFill>
                  <a:schemeClr val="lt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91714761-C424-548A-1AC4-FD140A68082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41225" y="51816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2" name="OTLSHAPE_TB_00000000000000000000000000000000_TimescaleInterval2">
            <a:extLst>
              <a:ext uri="{FF2B5EF4-FFF2-40B4-BE49-F238E27FC236}">
                <a16:creationId xmlns:a16="http://schemas.microsoft.com/office/drawing/2014/main" id="{8E8058AD-4E9C-F5EA-3A25-63BB9B3F75F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510038" y="51816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0680D2AA-D756-AD2B-2B27-D40B4D3C1EA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92760" y="51816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8AF77AE9-6A7A-72F2-FBE0-91E26EC4FBA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761573" y="51816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6" name="OTLSHAPE_TB_00000000000000000000000000000000_ScaleMarking1">
            <a:extLst>
              <a:ext uri="{FF2B5EF4-FFF2-40B4-BE49-F238E27FC236}">
                <a16:creationId xmlns:a16="http://schemas.microsoft.com/office/drawing/2014/main" id="{D1F1654F-7183-AAB2-D3A1-4BDF9C94307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4122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0">
                <a:solidFill>
                  <a:srgbClr val="44546A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7" name="OTLSHAPE_T_f6284366dd7b4056bcec25b304a6b8b3_Shape">
            <a:extLst>
              <a:ext uri="{FF2B5EF4-FFF2-40B4-BE49-F238E27FC236}">
                <a16:creationId xmlns:a16="http://schemas.microsoft.com/office/drawing/2014/main" id="{4C4EEEAC-9D1D-0179-E2C9-7A643133E61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82996" y="3387429"/>
            <a:ext cx="12954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TLSHAPE_T_745ca3769890448492c918f7fe5ec5ce_Shape">
            <a:extLst>
              <a:ext uri="{FF2B5EF4-FFF2-40B4-BE49-F238E27FC236}">
                <a16:creationId xmlns:a16="http://schemas.microsoft.com/office/drawing/2014/main" id="{B3C0FDE6-D5EE-90D9-B94C-53599ACC117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88266" y="3621447"/>
            <a:ext cx="19050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TLSHAPE_T_96cc8fc7a99b49f1a308203d38eace0b_Shape">
            <a:extLst>
              <a:ext uri="{FF2B5EF4-FFF2-40B4-BE49-F238E27FC236}">
                <a16:creationId xmlns:a16="http://schemas.microsoft.com/office/drawing/2014/main" id="{4EF39658-8CAF-627F-1CE0-52617219D54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996172" y="3855466"/>
            <a:ext cx="12954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TLSHAPE_T_b2bcc842977f4ad2b5390cc189983352_Shape">
            <a:extLst>
              <a:ext uri="{FF2B5EF4-FFF2-40B4-BE49-F238E27FC236}">
                <a16:creationId xmlns:a16="http://schemas.microsoft.com/office/drawing/2014/main" id="{49AFA542-FAC0-9D31-054D-34B180A9AC5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201442" y="4089484"/>
            <a:ext cx="12954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TLSHAPE_T_11134d3d965e42c082296e93590d432b_Shape">
            <a:extLst>
              <a:ext uri="{FF2B5EF4-FFF2-40B4-BE49-F238E27FC236}">
                <a16:creationId xmlns:a16="http://schemas.microsoft.com/office/drawing/2014/main" id="{C7CCE517-23F1-D802-56C1-B605F721B00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406712" y="4323503"/>
            <a:ext cx="1295400" cy="1270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TLSHAPE_T_d54e6b114c31498b8bf78d82feea0a9a_Shape">
            <a:extLst>
              <a:ext uri="{FF2B5EF4-FFF2-40B4-BE49-F238E27FC236}">
                <a16:creationId xmlns:a16="http://schemas.microsoft.com/office/drawing/2014/main" id="{6CB26391-1DBF-40C6-15B3-61A5771439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611983" y="4557522"/>
            <a:ext cx="1295400" cy="1270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TLSHAPE_T_4a74319fea8d44d5a710ef14dd7fb633_Shape">
            <a:extLst>
              <a:ext uri="{FF2B5EF4-FFF2-40B4-BE49-F238E27FC236}">
                <a16:creationId xmlns:a16="http://schemas.microsoft.com/office/drawing/2014/main" id="{A37D2E75-31F9-5398-0D66-CD71AC4CD54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817253" y="4791540"/>
            <a:ext cx="1295400" cy="127000"/>
          </a:xfrm>
          <a:prstGeom prst="round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TLSHAPE_T_f6284366dd7b4056bcec25b304a6b8b3_ShapePercentage" hidden="1">
            <a:extLst>
              <a:ext uri="{FF2B5EF4-FFF2-40B4-BE49-F238E27FC236}">
                <a16:creationId xmlns:a16="http://schemas.microsoft.com/office/drawing/2014/main" id="{0EADB6BB-3BF0-F66E-F878-206B5CD42421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049736" y="338742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TLSHAPE_T_745ca3769890448492c918f7fe5ec5ce_ShapePercentage" hidden="1">
            <a:extLst>
              <a:ext uri="{FF2B5EF4-FFF2-40B4-BE49-F238E27FC236}">
                <a16:creationId xmlns:a16="http://schemas.microsoft.com/office/drawing/2014/main" id="{06997AB2-6204-6BB2-0BDD-E065EE4E510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255006" y="36214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TLSHAPE_T_96cc8fc7a99b49f1a308203d38eace0b_ShapePercentage" hidden="1">
            <a:extLst>
              <a:ext uri="{FF2B5EF4-FFF2-40B4-BE49-F238E27FC236}">
                <a16:creationId xmlns:a16="http://schemas.microsoft.com/office/drawing/2014/main" id="{195600AB-9E5B-A6DD-E52B-4288C6065E4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062912" y="385546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TLSHAPE_T_b2bcc842977f4ad2b5390cc189983352_ShapePercentage" hidden="1">
            <a:extLst>
              <a:ext uri="{FF2B5EF4-FFF2-40B4-BE49-F238E27FC236}">
                <a16:creationId xmlns:a16="http://schemas.microsoft.com/office/drawing/2014/main" id="{D11EF5B4-490E-3B37-D8C7-A0AE8E041A6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268182" y="408948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TLSHAPE_T_11134d3d965e42c082296e93590d432b_ShapePercentage" hidden="1">
            <a:extLst>
              <a:ext uri="{FF2B5EF4-FFF2-40B4-BE49-F238E27FC236}">
                <a16:creationId xmlns:a16="http://schemas.microsoft.com/office/drawing/2014/main" id="{61301829-5F62-8291-D675-F2CFBBB5257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473452" y="43235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TLSHAPE_T_d54e6b114c31498b8bf78d82feea0a9a_ShapePercentage" hidden="1">
            <a:extLst>
              <a:ext uri="{FF2B5EF4-FFF2-40B4-BE49-F238E27FC236}">
                <a16:creationId xmlns:a16="http://schemas.microsoft.com/office/drawing/2014/main" id="{921E3670-FC85-B062-9443-7DE7FE032FD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678723" y="455752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TLSHAPE_T_4a74319fea8d44d5a710ef14dd7fb633_ShapePercentage" hidden="1">
            <a:extLst>
              <a:ext uri="{FF2B5EF4-FFF2-40B4-BE49-F238E27FC236}">
                <a16:creationId xmlns:a16="http://schemas.microsoft.com/office/drawing/2014/main" id="{01537372-1691-3CFB-F6FA-14EF58C8302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883993" y="47915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TLSHAPE_T_f6284366dd7b4056bcec25b304a6b8b3_Duration" hidden="1">
            <a:extLst>
              <a:ext uri="{FF2B5EF4-FFF2-40B4-BE49-F238E27FC236}">
                <a16:creationId xmlns:a16="http://schemas.microsoft.com/office/drawing/2014/main" id="{146AF8A0-D5DE-8AC3-FB67-393FE437C19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20" name="OTLSHAPE_T_f6284366dd7b4056bcec25b304a6b8b3_TextPercentage" hidden="1">
            <a:extLst>
              <a:ext uri="{FF2B5EF4-FFF2-40B4-BE49-F238E27FC236}">
                <a16:creationId xmlns:a16="http://schemas.microsoft.com/office/drawing/2014/main" id="{DC949C06-C9D2-98A3-7F0A-8ED0CFE450B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f6284366dd7b4056bcec25b304a6b8b3_StartDate" hidden="1">
            <a:extLst>
              <a:ext uri="{FF2B5EF4-FFF2-40B4-BE49-F238E27FC236}">
                <a16:creationId xmlns:a16="http://schemas.microsoft.com/office/drawing/2014/main" id="{CC5C6FB7-B56C-A0A2-D40A-B4F30CDF800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f6284366dd7b4056bcec25b304a6b8b3_EndDate" hidden="1">
            <a:extLst>
              <a:ext uri="{FF2B5EF4-FFF2-40B4-BE49-F238E27FC236}">
                <a16:creationId xmlns:a16="http://schemas.microsoft.com/office/drawing/2014/main" id="{A79F62A3-17DD-86C5-0621-DEAF870D6BF9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f6284366dd7b4056bcec25b304a6b8b3_JoinedDate">
            <a:extLst>
              <a:ext uri="{FF2B5EF4-FFF2-40B4-BE49-F238E27FC236}">
                <a16:creationId xmlns:a16="http://schemas.microsoft.com/office/drawing/2014/main" id="{42591B67-C158-1B1E-C056-1EEF76F9DAE3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093572" y="3373416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2">
                <a:solidFill>
                  <a:schemeClr val="lt1"/>
                </a:solidFill>
                <a:latin typeface="Calibri" panose="020F0502020204030204" pitchFamily="34" charset="0"/>
              </a:rPr>
              <a:t>Mar 15 - Mar 29</a:t>
            </a:r>
          </a:p>
        </p:txBody>
      </p:sp>
      <p:sp>
        <p:nvSpPr>
          <p:cNvPr id="24" name="OTLSHAPE_T_f6284366dd7b4056bcec25b304a6b8b3_Title">
            <a:extLst>
              <a:ext uri="{FF2B5EF4-FFF2-40B4-BE49-F238E27FC236}">
                <a16:creationId xmlns:a16="http://schemas.microsoft.com/office/drawing/2014/main" id="{C7FD8034-8A4A-0052-EEAD-06FE2E7D6E3F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325097" y="3365669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lt1"/>
                </a:solidFill>
                <a:latin typeface="Calibri" panose="020F0502020204030204" pitchFamily="34" charset="0"/>
              </a:rPr>
              <a:t>Network Management</a:t>
            </a:r>
          </a:p>
        </p:txBody>
      </p:sp>
      <p:sp>
        <p:nvSpPr>
          <p:cNvPr id="27" name="OTLSHAPE_T_745ca3769890448492c918f7fe5ec5ce_Duration" hidden="1">
            <a:extLst>
              <a:ext uri="{FF2B5EF4-FFF2-40B4-BE49-F238E27FC236}">
                <a16:creationId xmlns:a16="http://schemas.microsoft.com/office/drawing/2014/main" id="{18666875-D22E-460B-626E-AAB10E16D38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16 days</a:t>
            </a:r>
          </a:p>
        </p:txBody>
      </p:sp>
      <p:sp>
        <p:nvSpPr>
          <p:cNvPr id="28" name="OTLSHAPE_T_745ca3769890448492c918f7fe5ec5ce_TextPercentage" hidden="1">
            <a:extLst>
              <a:ext uri="{FF2B5EF4-FFF2-40B4-BE49-F238E27FC236}">
                <a16:creationId xmlns:a16="http://schemas.microsoft.com/office/drawing/2014/main" id="{89EC8205-9C8F-E7F9-9E00-491370B0875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745ca3769890448492c918f7fe5ec5ce_StartDate" hidden="1">
            <a:extLst>
              <a:ext uri="{FF2B5EF4-FFF2-40B4-BE49-F238E27FC236}">
                <a16:creationId xmlns:a16="http://schemas.microsoft.com/office/drawing/2014/main" id="{150C99CD-6CB8-41FE-FA8A-61BE69CD2CDA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745ca3769890448492c918f7fe5ec5ce_EndDate" hidden="1">
            <a:extLst>
              <a:ext uri="{FF2B5EF4-FFF2-40B4-BE49-F238E27FC236}">
                <a16:creationId xmlns:a16="http://schemas.microsoft.com/office/drawing/2014/main" id="{362811B6-2542-1920-4F31-C393FC9B349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745ca3769890448492c918f7fe5ec5ce_JoinedDate">
            <a:extLst>
              <a:ext uri="{FF2B5EF4-FFF2-40B4-BE49-F238E27FC236}">
                <a16:creationId xmlns:a16="http://schemas.microsoft.com/office/drawing/2014/main" id="{FF19B20A-E1DA-4378-F7F7-6FDBEA98E7D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328053" y="3607435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2">
                <a:solidFill>
                  <a:schemeClr val="lt1"/>
                </a:solidFill>
                <a:latin typeface="Calibri" panose="020F0502020204030204" pitchFamily="34" charset="0"/>
              </a:rPr>
              <a:t>Mar 29 - Apr 19</a:t>
            </a:r>
          </a:p>
        </p:txBody>
      </p:sp>
      <p:sp>
        <p:nvSpPr>
          <p:cNvPr id="32" name="OTLSHAPE_T_745ca3769890448492c918f7fe5ec5ce_Title">
            <a:extLst>
              <a:ext uri="{FF2B5EF4-FFF2-40B4-BE49-F238E27FC236}">
                <a16:creationId xmlns:a16="http://schemas.microsoft.com/office/drawing/2014/main" id="{160AB41C-B9DD-A5A1-C177-1322210B9EF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133003" y="3599688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lt1"/>
                </a:solidFill>
                <a:latin typeface="Calibri" panose="020F0502020204030204" pitchFamily="34" charset="0"/>
              </a:rPr>
              <a:t>Node Creation</a:t>
            </a:r>
          </a:p>
        </p:txBody>
      </p:sp>
      <p:sp>
        <p:nvSpPr>
          <p:cNvPr id="35" name="OTLSHAPE_T_96cc8fc7a99b49f1a308203d38eace0b_Duration" hidden="1">
            <a:extLst>
              <a:ext uri="{FF2B5EF4-FFF2-40B4-BE49-F238E27FC236}">
                <a16:creationId xmlns:a16="http://schemas.microsoft.com/office/drawing/2014/main" id="{089763E6-DA13-4226-099B-A77CBCBC1BE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04859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36" name="OTLSHAPE_T_96cc8fc7a99b49f1a308203d38eace0b_TextPercentage" hidden="1">
            <a:extLst>
              <a:ext uri="{FF2B5EF4-FFF2-40B4-BE49-F238E27FC236}">
                <a16:creationId xmlns:a16="http://schemas.microsoft.com/office/drawing/2014/main" id="{8C864DB0-9957-7C94-C545-F752ABD189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96cc8fc7a99b49f1a308203d38eace0b_StartDate" hidden="1">
            <a:extLst>
              <a:ext uri="{FF2B5EF4-FFF2-40B4-BE49-F238E27FC236}">
                <a16:creationId xmlns:a16="http://schemas.microsoft.com/office/drawing/2014/main" id="{AE4A4B70-AC49-9E00-D47F-8D7DA2F0303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96cc8fc7a99b49f1a308203d38eace0b_EndDate" hidden="1">
            <a:extLst>
              <a:ext uri="{FF2B5EF4-FFF2-40B4-BE49-F238E27FC236}">
                <a16:creationId xmlns:a16="http://schemas.microsoft.com/office/drawing/2014/main" id="{46889FAB-4DF5-173C-B090-FCF2089E314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96cc8fc7a99b49f1a308203d38eace0b_JoinedDate">
            <a:extLst>
              <a:ext uri="{FF2B5EF4-FFF2-40B4-BE49-F238E27FC236}">
                <a16:creationId xmlns:a16="http://schemas.microsoft.com/office/drawing/2014/main" id="{A2B09411-16A5-9B04-9E65-B72D280BA31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189510" y="384145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Apr 19 - May 3</a:t>
            </a:r>
          </a:p>
        </p:txBody>
      </p:sp>
      <p:sp>
        <p:nvSpPr>
          <p:cNvPr id="40" name="OTLSHAPE_T_96cc8fc7a99b49f1a308203d38eace0b_Title">
            <a:extLst>
              <a:ext uri="{FF2B5EF4-FFF2-40B4-BE49-F238E27FC236}">
                <a16:creationId xmlns:a16="http://schemas.microsoft.com/office/drawing/2014/main" id="{1B842635-ECAB-44BD-E5FA-D1E15B2B7C67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38273" y="383370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lt1"/>
                </a:solidFill>
                <a:latin typeface="Calibri" panose="020F0502020204030204" pitchFamily="34" charset="0"/>
              </a:rPr>
              <a:t>Connections</a:t>
            </a:r>
          </a:p>
        </p:txBody>
      </p:sp>
      <p:sp>
        <p:nvSpPr>
          <p:cNvPr id="43" name="OTLSHAPE_T_b2bcc842977f4ad2b5390cc189983352_Duration" hidden="1">
            <a:extLst>
              <a:ext uri="{FF2B5EF4-FFF2-40B4-BE49-F238E27FC236}">
                <a16:creationId xmlns:a16="http://schemas.microsoft.com/office/drawing/2014/main" id="{251F267F-DAF1-D166-6286-28ACE5A6A0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44" name="OTLSHAPE_T_b2bcc842977f4ad2b5390cc189983352_TextPercentage" hidden="1">
            <a:extLst>
              <a:ext uri="{FF2B5EF4-FFF2-40B4-BE49-F238E27FC236}">
                <a16:creationId xmlns:a16="http://schemas.microsoft.com/office/drawing/2014/main" id="{6BA00655-D87E-A6A8-A500-F19023B2E51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b2bcc842977f4ad2b5390cc189983352_StartDate" hidden="1">
            <a:extLst>
              <a:ext uri="{FF2B5EF4-FFF2-40B4-BE49-F238E27FC236}">
                <a16:creationId xmlns:a16="http://schemas.microsoft.com/office/drawing/2014/main" id="{49C19CDF-B6EB-A8F1-3921-875CEFDEBA3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b2bcc842977f4ad2b5390cc189983352_EndDate" hidden="1">
            <a:extLst>
              <a:ext uri="{FF2B5EF4-FFF2-40B4-BE49-F238E27FC236}">
                <a16:creationId xmlns:a16="http://schemas.microsoft.com/office/drawing/2014/main" id="{01B7233A-925F-E35D-71F0-900F8C74872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b2bcc842977f4ad2b5390cc189983352_JoinedDate">
            <a:extLst>
              <a:ext uri="{FF2B5EF4-FFF2-40B4-BE49-F238E27FC236}">
                <a16:creationId xmlns:a16="http://schemas.microsoft.com/office/drawing/2014/main" id="{81BB3E47-9E97-B977-3784-DEF66B1A425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354733" y="4075472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May 3 - May 17</a:t>
            </a:r>
          </a:p>
        </p:txBody>
      </p:sp>
      <p:sp>
        <p:nvSpPr>
          <p:cNvPr id="48" name="OTLSHAPE_T_b2bcc842977f4ad2b5390cc189983352_Title">
            <a:extLst>
              <a:ext uri="{FF2B5EF4-FFF2-40B4-BE49-F238E27FC236}">
                <a16:creationId xmlns:a16="http://schemas.microsoft.com/office/drawing/2014/main" id="{373C07CC-BE20-2B78-485D-431E51D97A8E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543544" y="4067725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>
                <a:solidFill>
                  <a:schemeClr val="lt1"/>
                </a:solidFill>
                <a:latin typeface="Calibri" panose="020F0502020204030204" pitchFamily="34" charset="0"/>
              </a:rPr>
              <a:t>Inspector and Simulation</a:t>
            </a:r>
          </a:p>
        </p:txBody>
      </p:sp>
      <p:sp>
        <p:nvSpPr>
          <p:cNvPr id="51" name="OTLSHAPE_T_11134d3d965e42c082296e93590d432b_Duration" hidden="1">
            <a:extLst>
              <a:ext uri="{FF2B5EF4-FFF2-40B4-BE49-F238E27FC236}">
                <a16:creationId xmlns:a16="http://schemas.microsoft.com/office/drawing/2014/main" id="{6A91D411-4A10-F563-6CE4-DBCD03169E1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381804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52" name="OTLSHAPE_T_11134d3d965e42c082296e93590d432b_TextPercentage" hidden="1">
            <a:extLst>
              <a:ext uri="{FF2B5EF4-FFF2-40B4-BE49-F238E27FC236}">
                <a16:creationId xmlns:a16="http://schemas.microsoft.com/office/drawing/2014/main" id="{BB01E8A7-B3F6-438A-B418-BD2D4FDCE4EF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11134d3d965e42c082296e93590d432b_StartDate" hidden="1">
            <a:extLst>
              <a:ext uri="{FF2B5EF4-FFF2-40B4-BE49-F238E27FC236}">
                <a16:creationId xmlns:a16="http://schemas.microsoft.com/office/drawing/2014/main" id="{00BC62F6-7866-F28A-0C5A-001082B83D3F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11134d3d965e42c082296e93590d432b_EndDate" hidden="1">
            <a:extLst>
              <a:ext uri="{FF2B5EF4-FFF2-40B4-BE49-F238E27FC236}">
                <a16:creationId xmlns:a16="http://schemas.microsoft.com/office/drawing/2014/main" id="{483EC3E7-DD8D-E64C-4C0E-5BFF25894545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11134d3d965e42c082296e93590d432b_JoinedDate">
            <a:extLst>
              <a:ext uri="{FF2B5EF4-FFF2-40B4-BE49-F238E27FC236}">
                <a16:creationId xmlns:a16="http://schemas.microsoft.com/office/drawing/2014/main" id="{5A48E3B3-3D46-D634-EFC4-BAD9BF5D909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495614" y="4309491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May 17 - May 31</a:t>
            </a:r>
          </a:p>
        </p:txBody>
      </p:sp>
      <p:sp>
        <p:nvSpPr>
          <p:cNvPr id="56" name="OTLSHAPE_T_11134d3d965e42c082296e93590d432b_Title">
            <a:extLst>
              <a:ext uri="{FF2B5EF4-FFF2-40B4-BE49-F238E27FC236}">
                <a16:creationId xmlns:a16="http://schemas.microsoft.com/office/drawing/2014/main" id="{FE83ADA4-CEC4-BEFE-5564-74154D81056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8748813" y="4301744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8">
                <a:solidFill>
                  <a:schemeClr val="lt1"/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84" name="OTLSHAPE_T_d54e6b114c31498b8bf78d82feea0a9a_Duration" hidden="1">
            <a:extLst>
              <a:ext uri="{FF2B5EF4-FFF2-40B4-BE49-F238E27FC236}">
                <a16:creationId xmlns:a16="http://schemas.microsoft.com/office/drawing/2014/main" id="{FCD72F02-1DCA-970F-68BD-EE803990E13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85" name="OTLSHAPE_T_d54e6b114c31498b8bf78d82feea0a9a_TextPercentage" hidden="1">
            <a:extLst>
              <a:ext uri="{FF2B5EF4-FFF2-40B4-BE49-F238E27FC236}">
                <a16:creationId xmlns:a16="http://schemas.microsoft.com/office/drawing/2014/main" id="{EA07A2A1-8165-1F80-B475-0394F641D595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d54e6b114c31498b8bf78d82feea0a9a_StartDate" hidden="1">
            <a:extLst>
              <a:ext uri="{FF2B5EF4-FFF2-40B4-BE49-F238E27FC236}">
                <a16:creationId xmlns:a16="http://schemas.microsoft.com/office/drawing/2014/main" id="{1900FF55-4378-7C78-249D-5A56030D326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d54e6b114c31498b8bf78d82feea0a9a_EndDate" hidden="1">
            <a:extLst>
              <a:ext uri="{FF2B5EF4-FFF2-40B4-BE49-F238E27FC236}">
                <a16:creationId xmlns:a16="http://schemas.microsoft.com/office/drawing/2014/main" id="{3B43664F-212D-083F-D3F1-AF4E05203C4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d54e6b114c31498b8bf78d82feea0a9a_JoinedDate">
            <a:extLst>
              <a:ext uri="{FF2B5EF4-FFF2-40B4-BE49-F238E27FC236}">
                <a16:creationId xmlns:a16="http://schemas.microsoft.com/office/drawing/2014/main" id="{8C72C8D3-6F72-D7C9-8AE9-04856C2585D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751473" y="454350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May 31 - Jun 14</a:t>
            </a:r>
          </a:p>
        </p:txBody>
      </p:sp>
      <p:sp>
        <p:nvSpPr>
          <p:cNvPr id="89" name="OTLSHAPE_T_d54e6b114c31498b8bf78d82feea0a9a_Title">
            <a:extLst>
              <a:ext uri="{FF2B5EF4-FFF2-40B4-BE49-F238E27FC236}">
                <a16:creationId xmlns:a16="http://schemas.microsoft.com/office/drawing/2014/main" id="{56E0351F-E95F-1788-292F-C66E3034E27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9954084" y="4535763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8">
                <a:solidFill>
                  <a:schemeClr val="lt1"/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92" name="OTLSHAPE_T_4a74319fea8d44d5a710ef14dd7fb633_Duration" hidden="1">
            <a:extLst>
              <a:ext uri="{FF2B5EF4-FFF2-40B4-BE49-F238E27FC236}">
                <a16:creationId xmlns:a16="http://schemas.microsoft.com/office/drawing/2014/main" id="{F7BC0DA5-10D2-BA67-E285-3CF0B9A811B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93" name="OTLSHAPE_T_4a74319fea8d44d5a710ef14dd7fb633_TextPercentage" hidden="1">
            <a:extLst>
              <a:ext uri="{FF2B5EF4-FFF2-40B4-BE49-F238E27FC236}">
                <a16:creationId xmlns:a16="http://schemas.microsoft.com/office/drawing/2014/main" id="{E6E7F07B-E78F-1F72-6AC3-64D5624EF5A1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4a74319fea8d44d5a710ef14dd7fb633_StartDate" hidden="1">
            <a:extLst>
              <a:ext uri="{FF2B5EF4-FFF2-40B4-BE49-F238E27FC236}">
                <a16:creationId xmlns:a16="http://schemas.microsoft.com/office/drawing/2014/main" id="{9B96431A-6437-7851-FCB2-C31EF085579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4a74319fea8d44d5a710ef14dd7fb633_EndDate" hidden="1">
            <a:extLst>
              <a:ext uri="{FF2B5EF4-FFF2-40B4-BE49-F238E27FC236}">
                <a16:creationId xmlns:a16="http://schemas.microsoft.com/office/drawing/2014/main" id="{923C7433-375E-2D32-0C34-272C774A4D7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4a74319fea8d44d5a710ef14dd7fb633_JoinedDate">
            <a:extLst>
              <a:ext uri="{FF2B5EF4-FFF2-40B4-BE49-F238E27FC236}">
                <a16:creationId xmlns:a16="http://schemas.microsoft.com/office/drawing/2014/main" id="{CFCD6D29-BCC5-1A1B-11C8-10BE1997BA8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007332" y="477752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Jun 14 - Jun 28</a:t>
            </a:r>
          </a:p>
        </p:txBody>
      </p:sp>
      <p:sp>
        <p:nvSpPr>
          <p:cNvPr id="97" name="OTLSHAPE_T_4a74319fea8d44d5a710ef14dd7fb633_Title">
            <a:extLst>
              <a:ext uri="{FF2B5EF4-FFF2-40B4-BE49-F238E27FC236}">
                <a16:creationId xmlns:a16="http://schemas.microsoft.com/office/drawing/2014/main" id="{E36C08E8-D704-70F2-0D09-D094EC439F60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1159355" y="4769781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>
                <a:solidFill>
                  <a:schemeClr val="lt1"/>
                </a:solidFill>
                <a:latin typeface="Calibri" panose="020F0502020204030204" pitchFamily="34" charset="0"/>
              </a:rPr>
              <a:t>Node Placement</a:t>
            </a:r>
          </a:p>
        </p:txBody>
      </p:sp>
      <p:sp>
        <p:nvSpPr>
          <p:cNvPr id="98" name="Title 2">
            <a:extLst>
              <a:ext uri="{FF2B5EF4-FFF2-40B4-BE49-F238E27FC236}">
                <a16:creationId xmlns:a16="http://schemas.microsoft.com/office/drawing/2014/main" id="{EE2A3926-B3B4-A611-CD04-CA265762B70B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Planned Roadmap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00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FDAAE-3981-04F2-D204-CF37836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C05EB-F0B4-71F6-892C-56A35EA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INNO 2 – Group 14 – A-SIA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29DD7-FB30-379F-3062-2579C145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4FA37652-8177-65C4-494E-89238F9809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>
                <a:solidFill>
                  <a:srgbClr val="ED7D3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6" name="OTLSHAPE_TB_00000000000000000000000000000000_RightEndCaps">
            <a:extLst>
              <a:ext uri="{FF2B5EF4-FFF2-40B4-BE49-F238E27FC236}">
                <a16:creationId xmlns:a16="http://schemas.microsoft.com/office/drawing/2014/main" id="{3A7A166B-CE5F-AB0C-F56D-AD57F39E29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0779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rgbClr val="ED7D31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7" name="OTLSHAPE_TB_00000000000000000000000000000000_ScaleContainer">
            <a:extLst>
              <a:ext uri="{FF2B5EF4-FFF2-40B4-BE49-F238E27FC236}">
                <a16:creationId xmlns:a16="http://schemas.microsoft.com/office/drawing/2014/main" id="{E4D6B7D0-CA03-B730-C13A-16F256A6D4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772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TLSHAPE_TB_00000000000000000000000000000000_ElapsedTime">
            <a:extLst>
              <a:ext uri="{FF2B5EF4-FFF2-40B4-BE49-F238E27FC236}">
                <a16:creationId xmlns:a16="http://schemas.microsoft.com/office/drawing/2014/main" id="{54F3A140-68A7-7CA3-9734-ECB7F19BA3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77725" y="5346700"/>
            <a:ext cx="103251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TLSHAPE_TB_00000000000000000000000000000000_TodayMarkerShape">
            <a:extLst>
              <a:ext uri="{FF2B5EF4-FFF2-40B4-BE49-F238E27FC236}">
                <a16:creationId xmlns:a16="http://schemas.microsoft.com/office/drawing/2014/main" id="{EC77D3B0-3439-0432-21CE-9EF80F228C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061863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TLSHAPE_TB_00000000000000000000000000000000_TodayMarkerText">
            <a:extLst>
              <a:ext uri="{FF2B5EF4-FFF2-40B4-BE49-F238E27FC236}">
                <a16:creationId xmlns:a16="http://schemas.microsoft.com/office/drawing/2014/main" id="{28B4BB68-8F6C-16F4-871C-B1BC3792E80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918021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2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B06832D2-9895-2F67-3B0E-321CF135413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41225" y="51816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2" name="OTLSHAPE_TB_00000000000000000000000000000000_TimescaleInterval2">
            <a:extLst>
              <a:ext uri="{FF2B5EF4-FFF2-40B4-BE49-F238E27FC236}">
                <a16:creationId xmlns:a16="http://schemas.microsoft.com/office/drawing/2014/main" id="{B776FEAD-01EB-CEE1-A29D-0A8E8542E16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510038" y="51816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5BDF6DF2-FF0E-E87B-AC7D-3136ACB91D9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92760" y="51816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F1F9322-C867-0927-3543-C9522796D88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761573" y="51816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5" name="OTLSHAPE_TB_00000000000000000000000000000000_ScaleMarking1">
            <a:extLst>
              <a:ext uri="{FF2B5EF4-FFF2-40B4-BE49-F238E27FC236}">
                <a16:creationId xmlns:a16="http://schemas.microsoft.com/office/drawing/2014/main" id="{131BD9B1-BB87-0E1E-57BF-42BFD5A3015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4122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0">
                <a:solidFill>
                  <a:srgbClr val="44546A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6" name="OTLSHAPE_T_673cacfcba2c414588c22e86ad200a6c_Shape">
            <a:extLst>
              <a:ext uri="{FF2B5EF4-FFF2-40B4-BE49-F238E27FC236}">
                <a16:creationId xmlns:a16="http://schemas.microsoft.com/office/drawing/2014/main" id="{783922D3-E568-E109-8BBB-501C990BBD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82996" y="3855466"/>
            <a:ext cx="53467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TLSHAPE_T_25fabb840232400293db9cb4512c3025_Shape">
            <a:extLst>
              <a:ext uri="{FF2B5EF4-FFF2-40B4-BE49-F238E27FC236}">
                <a16:creationId xmlns:a16="http://schemas.microsoft.com/office/drawing/2014/main" id="{40533599-5D75-364C-E0E1-1684EA735B8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234531" y="4089484"/>
            <a:ext cx="19812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TLSHAPE_T_d714c30b1b754adab358961dc3cde671_Shape">
            <a:extLst>
              <a:ext uri="{FF2B5EF4-FFF2-40B4-BE49-F238E27FC236}">
                <a16:creationId xmlns:a16="http://schemas.microsoft.com/office/drawing/2014/main" id="{8C28680F-EBF1-DE7B-2AB3-5FF19496E45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128527" y="4323503"/>
            <a:ext cx="14732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TLSHAPE_T_20136798806441278a0940667bf8d32b_Shape">
            <a:extLst>
              <a:ext uri="{FF2B5EF4-FFF2-40B4-BE49-F238E27FC236}">
                <a16:creationId xmlns:a16="http://schemas.microsoft.com/office/drawing/2014/main" id="{F7BC38D2-41FD-D582-418E-E9AF422AF03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505979" y="4557522"/>
            <a:ext cx="355600" cy="1270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TLSHAPE_T_1e920ef8a1f4412aaf3add285dd72065_Shape">
            <a:extLst>
              <a:ext uri="{FF2B5EF4-FFF2-40B4-BE49-F238E27FC236}">
                <a16:creationId xmlns:a16="http://schemas.microsoft.com/office/drawing/2014/main" id="{0EF46744-4D8A-CA7E-D69B-4EB6C6D23EC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731163" y="4791540"/>
            <a:ext cx="1384300" cy="1270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TLSHAPE_T_673cacfcba2c414588c22e86ad200a6c_ShapePercentage" hidden="1">
            <a:extLst>
              <a:ext uri="{FF2B5EF4-FFF2-40B4-BE49-F238E27FC236}">
                <a16:creationId xmlns:a16="http://schemas.microsoft.com/office/drawing/2014/main" id="{3A926E27-5F0E-6E98-E215-05A16354830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049736" y="385546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TLSHAPE_T_25fabb840232400293db9cb4512c3025_ShapePercentage" hidden="1">
            <a:extLst>
              <a:ext uri="{FF2B5EF4-FFF2-40B4-BE49-F238E27FC236}">
                <a16:creationId xmlns:a16="http://schemas.microsoft.com/office/drawing/2014/main" id="{36A7FB53-E317-3F1E-6C14-CEDFDE37BA5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301271" y="408948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TLSHAPE_T_d714c30b1b754adab358961dc3cde671_ShapePercentage" hidden="1">
            <a:extLst>
              <a:ext uri="{FF2B5EF4-FFF2-40B4-BE49-F238E27FC236}">
                <a16:creationId xmlns:a16="http://schemas.microsoft.com/office/drawing/2014/main" id="{18CB72A6-64B3-1E3C-EF6E-8CD81B6BC2D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195267" y="43235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TLSHAPE_T_20136798806441278a0940667bf8d32b_ShapePercentage" hidden="1">
            <a:extLst>
              <a:ext uri="{FF2B5EF4-FFF2-40B4-BE49-F238E27FC236}">
                <a16:creationId xmlns:a16="http://schemas.microsoft.com/office/drawing/2014/main" id="{34072D17-2D81-A195-9771-35D28DBBE76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572719" y="455752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TLSHAPE_T_1e920ef8a1f4412aaf3add285dd72065_ShapePercentage" hidden="1">
            <a:extLst>
              <a:ext uri="{FF2B5EF4-FFF2-40B4-BE49-F238E27FC236}">
                <a16:creationId xmlns:a16="http://schemas.microsoft.com/office/drawing/2014/main" id="{E365ACC2-6E94-9671-5A4D-DB3D9E1E207E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797903" y="47915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TLSHAPE_T_673cacfcba2c414588c22e86ad200a6c_Duration" hidden="1">
            <a:extLst>
              <a:ext uri="{FF2B5EF4-FFF2-40B4-BE49-F238E27FC236}">
                <a16:creationId xmlns:a16="http://schemas.microsoft.com/office/drawing/2014/main" id="{6DE98600-74E6-2E00-2D99-C1F00BA5B6D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44 days</a:t>
            </a:r>
          </a:p>
        </p:txBody>
      </p:sp>
      <p:sp>
        <p:nvSpPr>
          <p:cNvPr id="19" name="OTLSHAPE_T_673cacfcba2c414588c22e86ad200a6c_TextPercentage" hidden="1">
            <a:extLst>
              <a:ext uri="{FF2B5EF4-FFF2-40B4-BE49-F238E27FC236}">
                <a16:creationId xmlns:a16="http://schemas.microsoft.com/office/drawing/2014/main" id="{FF9D414D-B652-DFA8-56D7-330680A5062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_673cacfcba2c414588c22e86ad200a6c_StartDate" hidden="1">
            <a:extLst>
              <a:ext uri="{FF2B5EF4-FFF2-40B4-BE49-F238E27FC236}">
                <a16:creationId xmlns:a16="http://schemas.microsoft.com/office/drawing/2014/main" id="{FEA47874-DB02-8C92-CA12-6031BC71A9D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673cacfcba2c414588c22e86ad200a6c_EndDate" hidden="1">
            <a:extLst>
              <a:ext uri="{FF2B5EF4-FFF2-40B4-BE49-F238E27FC236}">
                <a16:creationId xmlns:a16="http://schemas.microsoft.com/office/drawing/2014/main" id="{7A780C80-F38A-E1CD-C563-5EB861FFD68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673cacfcba2c414588c22e86ad200a6c_JoinedDate">
            <a:extLst>
              <a:ext uri="{FF2B5EF4-FFF2-40B4-BE49-F238E27FC236}">
                <a16:creationId xmlns:a16="http://schemas.microsoft.com/office/drawing/2014/main" id="{3CAAD4A6-F613-DBC1-1B6F-2AA276D6F58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082735" y="384145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Mar 15 - May 15</a:t>
            </a:r>
          </a:p>
        </p:txBody>
      </p:sp>
      <p:sp>
        <p:nvSpPr>
          <p:cNvPr id="23" name="OTLSHAPE_T_673cacfcba2c414588c22e86ad200a6c_Title">
            <a:extLst>
              <a:ext uri="{FF2B5EF4-FFF2-40B4-BE49-F238E27FC236}">
                <a16:creationId xmlns:a16="http://schemas.microsoft.com/office/drawing/2014/main" id="{260C92B2-75CD-E000-D419-04CAF12FA06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371362" y="3833707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lt1"/>
                </a:solidFill>
                <a:latin typeface="Calibri" panose="020F0502020204030204" pitchFamily="34" charset="0"/>
              </a:rPr>
              <a:t>Network Management</a:t>
            </a:r>
          </a:p>
        </p:txBody>
      </p:sp>
      <p:sp>
        <p:nvSpPr>
          <p:cNvPr id="26" name="OTLSHAPE_T_25fabb840232400293db9cb4512c3025_Duration" hidden="1">
            <a:extLst>
              <a:ext uri="{FF2B5EF4-FFF2-40B4-BE49-F238E27FC236}">
                <a16:creationId xmlns:a16="http://schemas.microsoft.com/office/drawing/2014/main" id="{3E704C88-8C70-7C9A-C11E-D6A20CC13DBB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16 days</a:t>
            </a:r>
          </a:p>
        </p:txBody>
      </p:sp>
      <p:sp>
        <p:nvSpPr>
          <p:cNvPr id="27" name="OTLSHAPE_T_25fabb840232400293db9cb4512c3025_TextPercentage" hidden="1">
            <a:extLst>
              <a:ext uri="{FF2B5EF4-FFF2-40B4-BE49-F238E27FC236}">
                <a16:creationId xmlns:a16="http://schemas.microsoft.com/office/drawing/2014/main" id="{68001784-8D25-ECC4-FAC7-D75AA34B886F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25fabb840232400293db9cb4512c3025_StartDate" hidden="1">
            <a:extLst>
              <a:ext uri="{FF2B5EF4-FFF2-40B4-BE49-F238E27FC236}">
                <a16:creationId xmlns:a16="http://schemas.microsoft.com/office/drawing/2014/main" id="{75596690-0EEE-A6EE-1612-B9BE297919E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25fabb840232400293db9cb4512c3025_EndDate" hidden="1">
            <a:extLst>
              <a:ext uri="{FF2B5EF4-FFF2-40B4-BE49-F238E27FC236}">
                <a16:creationId xmlns:a16="http://schemas.microsoft.com/office/drawing/2014/main" id="{9B12F8D9-80F2-3F8E-04B4-4F3167FE52F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25fabb840232400293db9cb4512c3025_JoinedDate">
            <a:extLst>
              <a:ext uri="{FF2B5EF4-FFF2-40B4-BE49-F238E27FC236}">
                <a16:creationId xmlns:a16="http://schemas.microsoft.com/office/drawing/2014/main" id="{D4C299A1-8CC9-24B8-848F-284266E5C9C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438410" y="4075472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May 15 - Jun 6</a:t>
            </a:r>
          </a:p>
        </p:txBody>
      </p:sp>
      <p:sp>
        <p:nvSpPr>
          <p:cNvPr id="31" name="OTLSHAPE_T_25fabb840232400293db9cb4512c3025_Title">
            <a:extLst>
              <a:ext uri="{FF2B5EF4-FFF2-40B4-BE49-F238E27FC236}">
                <a16:creationId xmlns:a16="http://schemas.microsoft.com/office/drawing/2014/main" id="{28F252CD-9221-6FBD-B852-B6B16831878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265358" y="4067725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lt1"/>
                </a:solidFill>
                <a:latin typeface="Calibri" panose="020F0502020204030204" pitchFamily="34" charset="0"/>
              </a:rPr>
              <a:t>Node Creation</a:t>
            </a:r>
          </a:p>
        </p:txBody>
      </p:sp>
      <p:sp>
        <p:nvSpPr>
          <p:cNvPr id="34" name="OTLSHAPE_T_d714c30b1b754adab358961dc3cde671_Duration" hidden="1">
            <a:extLst>
              <a:ext uri="{FF2B5EF4-FFF2-40B4-BE49-F238E27FC236}">
                <a16:creationId xmlns:a16="http://schemas.microsoft.com/office/drawing/2014/main" id="{51B061AF-9084-5DAC-588A-FC6B8834844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35" name="OTLSHAPE_T_d714c30b1b754adab358961dc3cde671_TextPercentage" hidden="1">
            <a:extLst>
              <a:ext uri="{FF2B5EF4-FFF2-40B4-BE49-F238E27FC236}">
                <a16:creationId xmlns:a16="http://schemas.microsoft.com/office/drawing/2014/main" id="{B62CF49D-8561-0819-AC64-00AC8FCDBB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d714c30b1b754adab358961dc3cde671_StartDate" hidden="1">
            <a:extLst>
              <a:ext uri="{FF2B5EF4-FFF2-40B4-BE49-F238E27FC236}">
                <a16:creationId xmlns:a16="http://schemas.microsoft.com/office/drawing/2014/main" id="{107DCBBA-AB02-8EC3-DCFD-A6C0F5EA837C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d714c30b1b754adab358961dc3cde671_EndDate" hidden="1">
            <a:extLst>
              <a:ext uri="{FF2B5EF4-FFF2-40B4-BE49-F238E27FC236}">
                <a16:creationId xmlns:a16="http://schemas.microsoft.com/office/drawing/2014/main" id="{29103089-91FB-1D28-2D84-0FE901435B7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d714c30b1b754adab358961dc3cde671_JoinedDate">
            <a:extLst>
              <a:ext uri="{FF2B5EF4-FFF2-40B4-BE49-F238E27FC236}">
                <a16:creationId xmlns:a16="http://schemas.microsoft.com/office/drawing/2014/main" id="{9DB67528-5840-9B36-1ECC-8538F287455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82995" y="4309491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Jun 6 - Jun 22</a:t>
            </a:r>
          </a:p>
        </p:txBody>
      </p:sp>
      <p:sp>
        <p:nvSpPr>
          <p:cNvPr id="39" name="OTLSHAPE_T_d714c30b1b754adab358961dc3cde671_Title">
            <a:extLst>
              <a:ext uri="{FF2B5EF4-FFF2-40B4-BE49-F238E27FC236}">
                <a16:creationId xmlns:a16="http://schemas.microsoft.com/office/drawing/2014/main" id="{DE0C18FB-D45C-E950-CAE1-318D8EA8425F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0642810" y="4301744"/>
            <a:ext cx="54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lt1"/>
                </a:solidFill>
                <a:latin typeface="Calibri" panose="020F0502020204030204" pitchFamily="34" charset="0"/>
              </a:rPr>
              <a:t>Inspector</a:t>
            </a:r>
          </a:p>
        </p:txBody>
      </p:sp>
      <p:sp>
        <p:nvSpPr>
          <p:cNvPr id="42" name="OTLSHAPE_T_20136798806441278a0940667bf8d32b_Duration" hidden="1">
            <a:extLst>
              <a:ext uri="{FF2B5EF4-FFF2-40B4-BE49-F238E27FC236}">
                <a16:creationId xmlns:a16="http://schemas.microsoft.com/office/drawing/2014/main" id="{95DACA06-09D6-648E-E9EC-704BE5D60AD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43" name="OTLSHAPE_T_20136798806441278a0940667bf8d32b_TextPercentage" hidden="1">
            <a:extLst>
              <a:ext uri="{FF2B5EF4-FFF2-40B4-BE49-F238E27FC236}">
                <a16:creationId xmlns:a16="http://schemas.microsoft.com/office/drawing/2014/main" id="{B99A8B46-014C-FF41-B22A-94873835081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20136798806441278a0940667bf8d32b_StartDate" hidden="1">
            <a:extLst>
              <a:ext uri="{FF2B5EF4-FFF2-40B4-BE49-F238E27FC236}">
                <a16:creationId xmlns:a16="http://schemas.microsoft.com/office/drawing/2014/main" id="{5BB45FDC-E415-84F8-252F-3A70519D120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20136798806441278a0940667bf8d32b_EndDate" hidden="1">
            <a:extLst>
              <a:ext uri="{FF2B5EF4-FFF2-40B4-BE49-F238E27FC236}">
                <a16:creationId xmlns:a16="http://schemas.microsoft.com/office/drawing/2014/main" id="{0899AACA-742D-B65D-3672-509CEA17CB1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20136798806441278a0940667bf8d32b_JoinedDate">
            <a:extLst>
              <a:ext uri="{FF2B5EF4-FFF2-40B4-BE49-F238E27FC236}">
                <a16:creationId xmlns:a16="http://schemas.microsoft.com/office/drawing/2014/main" id="{E331F079-56A7-65AF-F0CC-8E48140B872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696058" y="4543509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Jun 22 - Jun 25</a:t>
            </a:r>
          </a:p>
        </p:txBody>
      </p:sp>
      <p:sp>
        <p:nvSpPr>
          <p:cNvPr id="47" name="OTLSHAPE_T_20136798806441278a0940667bf8d32b_Title">
            <a:extLst>
              <a:ext uri="{FF2B5EF4-FFF2-40B4-BE49-F238E27FC236}">
                <a16:creationId xmlns:a16="http://schemas.microsoft.com/office/drawing/2014/main" id="{6030DD5A-8EFC-F8E1-943E-E420A822CA7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901082" y="4535763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lt1"/>
                </a:solidFill>
                <a:latin typeface="Calibri" panose="020F0502020204030204" pitchFamily="34" charset="0"/>
              </a:rPr>
              <a:t>Connections</a:t>
            </a:r>
          </a:p>
        </p:txBody>
      </p:sp>
      <p:sp>
        <p:nvSpPr>
          <p:cNvPr id="50" name="OTLSHAPE_T_1e920ef8a1f4412aaf3add285dd72065_Duration" hidden="1">
            <a:extLst>
              <a:ext uri="{FF2B5EF4-FFF2-40B4-BE49-F238E27FC236}">
                <a16:creationId xmlns:a16="http://schemas.microsoft.com/office/drawing/2014/main" id="{6D5158A0-3184-A093-A6DF-12799EB6AEF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rgbClr val="ED7D31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51" name="OTLSHAPE_T_1e920ef8a1f4412aaf3add285dd72065_TextPercentage" hidden="1">
            <a:extLst>
              <a:ext uri="{FF2B5EF4-FFF2-40B4-BE49-F238E27FC236}">
                <a16:creationId xmlns:a16="http://schemas.microsoft.com/office/drawing/2014/main" id="{FB268753-A740-D8DB-81EA-61C9B898B4B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1e920ef8a1f4412aaf3add285dd72065_StartDate" hidden="1">
            <a:extLst>
              <a:ext uri="{FF2B5EF4-FFF2-40B4-BE49-F238E27FC236}">
                <a16:creationId xmlns:a16="http://schemas.microsoft.com/office/drawing/2014/main" id="{22ED0B37-C5E5-EBD8-6A73-20CE4B0EBAC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1e920ef8a1f4412aaf3add285dd72065_EndDate" hidden="1">
            <a:extLst>
              <a:ext uri="{FF2B5EF4-FFF2-40B4-BE49-F238E27FC236}">
                <a16:creationId xmlns:a16="http://schemas.microsoft.com/office/drawing/2014/main" id="{0EFBE26F-2781-F3F4-CDC1-F42C2162E84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de-DE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1e920ef8a1f4412aaf3add285dd72065_JoinedDate">
            <a:extLst>
              <a:ext uri="{FF2B5EF4-FFF2-40B4-BE49-F238E27FC236}">
                <a16:creationId xmlns:a16="http://schemas.microsoft.com/office/drawing/2014/main" id="{6CFCCB78-C0EA-CF56-25D0-B951E24A546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921241" y="477752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de-DE" sz="1000" spc="-4">
                <a:solidFill>
                  <a:schemeClr val="lt1"/>
                </a:solidFill>
                <a:latin typeface="Calibri" panose="020F0502020204030204" pitchFamily="34" charset="0"/>
              </a:rPr>
              <a:t>Jun 13 - Jun 28</a:t>
            </a:r>
          </a:p>
        </p:txBody>
      </p:sp>
      <p:sp>
        <p:nvSpPr>
          <p:cNvPr id="55" name="OTLSHAPE_T_1e920ef8a1f4412aaf3add285dd72065_Title">
            <a:extLst>
              <a:ext uri="{FF2B5EF4-FFF2-40B4-BE49-F238E27FC236}">
                <a16:creationId xmlns:a16="http://schemas.microsoft.com/office/drawing/2014/main" id="{857A09E0-8FD8-8D17-C896-D43A0BDCDAC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1159355" y="4769781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8">
                <a:solidFill>
                  <a:schemeClr val="lt1"/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56" name="Title 2">
            <a:extLst>
              <a:ext uri="{FF2B5EF4-FFF2-40B4-BE49-F238E27FC236}">
                <a16:creationId xmlns:a16="http://schemas.microsoft.com/office/drawing/2014/main" id="{FDA156F6-7C3F-E26D-5271-71C6EF0F3A85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Real Roadmap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/>
              <a:t>Learnings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/>
              <a:t>Planning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/>
              <a:t>Plan in time for developing systems that will be used by many task items</a:t>
            </a:r>
          </a:p>
          <a:p>
            <a:r>
              <a:rPr lang="en-US"/>
              <a:t>Factor in learning may be required to develop these systems</a:t>
            </a:r>
          </a:p>
          <a:p>
            <a:r>
              <a:rPr lang="en-US"/>
              <a:t>At the end of the day, implementation was easier than expected once we were familiar with the tools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/>
              <a:t>Technical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/>
              <a:t>Angular, ASP.NET, Neo4J</a:t>
            </a:r>
          </a:p>
          <a:p>
            <a:r>
              <a:rPr lang="en-US"/>
              <a:t>rxjs</a:t>
            </a:r>
          </a:p>
          <a:p>
            <a:r>
              <a:rPr lang="en-US"/>
              <a:t>State management</a:t>
            </a:r>
          </a:p>
          <a:p>
            <a:r>
              <a:rPr lang="en-US"/>
              <a:t>Optimistic / Pessimistic Update Strategies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de-DE"/>
              <a:t>Tuesday, June 28,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823239" cy="2265216"/>
          </a:xfrm>
        </p:spPr>
        <p:txBody>
          <a:bodyPr/>
          <a:lstStyle/>
          <a:p>
            <a:r>
              <a:rPr lang="en-US"/>
              <a:t>a.sia-miduskanich.com</a:t>
            </a:r>
          </a:p>
          <a:p>
            <a:r>
              <a:rPr lang="en-US"/>
              <a:t>github.com/MichaelDusk2361/INNO2_A-SIA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de-DE"/>
              <a:t>Tuesday, June 28,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it-IT"/>
              <a:t>INNO 2 – Group 14 – A-SIA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UuMCIsIk9yaWdpbmFsQXNzZW1ibHlWZXJzaW9uIjoiNi4wMC4wNi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C4wLCJSaWdodCI6MTAuMCwiQm90dG9tIjowLjB9LCJQYWRkaW5nIjp7IiRpZCI6IjE1IiwiVG9wIjozLjAsIkxlZnQiOjAuMCwiUmlnaHQiOjAuMCwiQm90dG9tIjoz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wLjAsIlJpZ2h0IjoxMC4wLCJCb3R0b20iOjAuMH0sIlBhZGRpbmciOnsiJGlkIjoiMjMiLCJUb3AiOjMuMCwiTGVmdCI6MC4wLCJSaWdodCI6MC4wLCJCb3R0b20iOjM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AuMCwiUmlnaHQiOjAuMCwiQm90dG9tIjowLjB9LCJQYWRkaW5nIjp7IiRpZCI6IjQyIiwiVG9wIjowLjAsIkxlZnQiOjAuMCwiUmlnaHQiOjAuMCwiQm90dG9tIjowLjB9LCJCYWNrZ3JvdW5kIjp7IiRpZCI6IjQzIiwiQ29sb3IiOnsiJHJlZiI6IjM2In19LCJJc1Zpc2libGUiOmZhbHNlLCJXaWR0aCI6MC4wLCJIZWlnaHQiOjAuMCwiQm9yZGVyU3R5bGUiOm51bGwsIlBhcmVudFN0eWxlIjpudWxsfSwiVG9kYXlUZXh0U3R5bGUiOnsiJGlkIjoiNDQiLCJGb250U2V0dGluZ3MiOnsiJGlkIjoiNDUiLCJGb250U2l6ZSI6MTIsIkZvbnROYW1lIjoiQ2FsaWJyaSIsIklzQm9sZCI6ZmFsc2UsIklzSXRhbGljIjpmYWxzZSwiSXNVbmRlcmxpbmVkIjpmYWxzZSwiUGFyZW50U3R5bGUiOm51bGx9LCJBdXRvU2l6ZSI6MCwiRm9yZWdyb3VuZCI6eyIkaWQiOiI0NiIsIkNvbG9yIjp7IiRpZCI6IjQ3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nRydWUsIldpZHRoIjowLjAsIkhlaWdodCI6MC4wLCJCb3JkZXJTdHlsZSI6bnVsbCwiUGFyZW50U3R5bGUiOm51bGx9LCJUb2RheU1hcmtlclN0eWxlIjp7IiRpZCI6IjUxIiwiTWFyZ2luIjp7IiRpZCI6IjUyIiwiVG9wIjowLjAsIkxlZnQiOjAuMCwiUmlnaHQiOjAuMCwiQm90dG9tIjowLjB9LCJQYWRkaW5nIjp7IiRpZCI6IjUzIiwiVG9wIjowLjAsIkxlZnQiOjAuMCwiUmlnaHQiOjAuMCwiQm90dG9tIjowLjB9LCJCYWNrZ3JvdW5kIjp7IiRpZCI6IjU0IiwiQ29sb3IiOnsiJGlkIjoiNTUiLCJBIjoyNTUsIlIiOjI1NSwiRyI6MCwiQiI6MH19LCJJc1Zpc2libGUiOnRydWUsIldpZHRoIjowLjAsIkhlaWdodCI6MC4wLCJCb3JkZXJTdHlsZSI6bnVsbCwiUGFyZW50U3R5bGUiOm51bGx9LCJTY2FsZVN0eWxlIjp7IiRpZCI6IjU2IiwiU2hhcGUiOjMsIlNob3dTZWdtZW50U2VwYXJhdG9ycyI6ZmFsc2UsIlNlZ21lbnRTZXBhcmF0b3JPcGFjaXR5IjozMCwiSGFzQmVlblZpc2libGVCZWZvcmUiOnRydWUsIkZvbnRTZXR0aW5ncyI6eyIkaWQiOiI1NyIsIkZvbnRTaXplIjoxMiwiRm9udE5hbWUiOiJDYWxpYnJpIiwiSXNCb2xkIjpmYWxzZSwiSXNJdGFsaWMiOmZhbHNlLCJJc1VuZGVybGluZWQiOmZhbHNlLCJQYXJlbnRTdHlsZSI6bnVsbH0sIkF1dG9TaXplIjowLCJGb3JlZ3JvdW5kIjp7IiRpZCI6IjU4IiwiQ29sb3IiOnsiJGlkIjoi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AiLCJUb3AiOjAuMCwiTGVmdCI6NS4wLCJSaWdodCI6MC4wLCJCb3R0b20iOjAuMH0sIlBhZGRpbmciOnsiJGlkIjoiNjEiLCJUb3AiOjAuMCwiTGVmdCI6MC4wLCJSaWdodCI6MC4wLCJCb3R0b20iOjAuMH0sIkJhY2tncm91bmQiOnsiJGlkIjoiNjIiLCJDb2xvciI6eyIkcmVmIjoiMzYifX0sIklzVmlzaWJsZSI6dHJ1ZSwiV2lkdGgiOjAuMCwiSGVpZ2h0IjowLjAsIkJvcmRlclN0eWxlIjpudWxsLCJQYXJlbnRTdHlsZSI6bnVsbH0sIlNpbmdsZVNjYWxlU2hhcGVTdHlsZSI6eyIkaWQiOiI2MyIsIlNoYXBlIjowLCJIZWlnaHQiOjAuMH0sIk1pZGRsZVRpZXJTY2FsZVN0eWxlIjp7IiRpZCI6IjY0IiwiU2hhcGUiOjMsIlNob3dTZWdtZW50U2VwYXJhdG9ycyI6ZmFsc2UsIlNlZ21lbnRTZXBhcmF0b3JPcGFjaXR5IjozMCwiSGFzQmVlblZpc2libGVCZWZvcmUiOmZhbHNlLCJGb250U2V0dGluZ3MiOnsiJGlkIjoiNjUiLCJGb250U2l6ZSI6MTIsIkZvbnROYW1lIjoiQ2FsaWJyaSIsIklzQm9sZCI6ZmFsc2UsIklzSXRhbGljIjpmYWxzZSwiSXNVbmRlcmxpbmVkIjpmYWxzZSwiUGFyZW50U3R5bGUiOm51bGx9LCJBdXRvU2l6ZSI6MCwiRm9yZWdyb3VuZCI6eyIkaWQiOiI2NiIsIkNvbG9yIjp7IiRpZCI6IjY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ZmFsc2UsIldpZHRoIjowLjAsIkhlaWdodCI6MC4wLCJCb3JkZXJTdHlsZSI6bnVsbCwiUGFyZW50U3R5bGUiOm51bGx9LCJCb3R0b21UaWVyU2NhbGVTdHlsZSI6eyIkaWQiOiI3MiIsIlNoYXBlIjozLCJTaG93U2VnbWVudFNlcGFyYXRvcnMiOmZhbHNlLCJTZWdtZW50U2VwYXJhdG9yT3BhY2l0eSI6MzAsIkhhc0JlZW5WaXNpYmxlQmVmb3JlIjpmYWxzZSwiRm9udFNldHRpbmdzIjp7IiRpZCI6IjczIiwiRm9udFNpemUiOjEyLCJGb250TmFtZSI6IkNhbGlicmkiLCJJc0JvbGQiOmZhbHNlLCJJc0l0YWxpYyI6ZmFsc2UsIklzVW5kZXJsaW5lZCI6ZmFsc2UsIlBhcmVudFN0eWxlIjpudWxsfSwiQXV0b1NpemUiOjAsIkZvcmVncm91bmQiOnsiJGlkIjoiNzQiLCJDb2xvciI6eyIkaWQiOiI3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iIsIlRvcCI6MC4wLCJMZWZ0Ijo1LjAsIlJpZ2h0IjowLjAsIkJvdHRvbSI6MC4wfSwiUGFkZGluZyI6eyIkaWQiOiI3NyIsIlRvcCI6MC4wLCJMZWZ0IjowLjAsIlJpZ2h0IjowLjAsIkJvdHRvbSI6MC4wfSwiQmFja2dyb3VuZCI6eyIkaWQiOiI3OCIsIkNvbG9yIjp7IiRpZCI6Ijc5IiwiQSI6MCwiUiI6MCwiRyI6MCwiQiI6MH19LCJJc1Zpc2libGUiOmZhbHNlLCJXaWR0aCI6MC4wLCJIZWlnaHQiOjAuMCwiQm9yZGVyU3R5bGUiOm51bGwsIlBhcmVudFN0eWxlIjpudWxsfSwiRWxhcHNlZFRpbWVCYWNrZ3JvdW5kIjp7IiRpZCI6IjgwIiwiQ29sb3IiOnsiJGlkIjoiODEiLCJBIjoxOTEsIlIiOjI1NSwiRyI6MCwiQiI6MH19LCJBcHBlbmRZZWFyT25ZZWFyQ2hhbmdlIjpmYWxzZSwiRWxhcHNlZFRpbWVGb3JtYXQiOjIsIlRvZGF5TWFya2VyUG9zaXRpb24iOjMsIlF1aWNrUG9zaXRpb24iOjIsIkFic29sdXRlUG9zaXRpb24iOjQwNS4wLCJNYXJnaW4iOnsiJGlkIjoiODIiLCJUb3AiOjAuMCwiTGVmdCI6MTAuMCwiUmlnaHQiOjEwLjAsIkJvdHRvbSI6MC4wfSwiUGFkZGluZyI6eyIkaWQiOiI4MyIsIlRvcCI6MC4wLCJMZWZ0IjowLjAsIlJpZ2h0IjowLjAsIkJvdHRvbSI6MC4wfSwiQmFja2dyb3VuZCI6eyIkaWQiOiI4NCIsIkNvbG9yIjp7IiRpZCI6Ijg1IiwiQSI6MjU1LCJSIjo0NywiRyI6NTQsIkIiOjE1M319LCJJc1Zpc2libGUiOnRydWUsIldpZHRoIjowLjAsIkhlaWdodCI6MC4wLCJCb3JkZXJTdHlsZSI6bnVsbCwiUGFyZW50U3R5bGUiOm51bGx9LCJEZWZhdWx0TWlsZXN0b25lU3R5bGUiOnsiJGlkIjoiODYiLCJTaGFwZSI6MiwiQ29ubmVjdG9yTWFyZ2luIjp7IiRpZCI6Ijg3IiwiVG9wIjowLjAsIkxlZnQiOjIuMCwiUmlnaHQiOjIuMCwiQm90dG9tIjowLjB9LCJDb25uZWN0b3JTdHlsZSI6eyIkaWQiOiI4OCIsIkxpbmVDb2xvciI6eyIkaWQiOiI4OSIsIiR0eXBlIjoiTkxSRS5Db21tb24uRG9tLlNvbGlkQ29sb3JCcnVzaCwgTkxSRS5Db21tb24iLCJDb2xvciI6eyIkaWQiOiI5MCIsIkEiOjEyNywiUiI6NzksIkciOjEyOSwiQiI6MTg5fX0sIkxpbmVXZWlnaHQiOjEuMCwiTGluZVR5cGUiOjAsIlBhcmVudFN0eWxlIjpudWxsfSwiSXNCZWxvd1RpbWViYW5kIjpmYWxzZSwiUG9zaXRpb25PblRhc2siOjAsIkhpZGVEYXRlIjpmYWxzZSwiU2hhcGVTaXplIjoxLCJTcGFjaW5nIjoyLjAsIlBhZGRpbmciOnsiJGlkIjoiOTEiLCJUb3AiOjcuMCwiTGVmdCI6My4wLCJSaWdodCI6MC4wLCJCb3R0b20iOjIuMH0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CwiRyI6MTE0LCJCIjoxODh9fSwiSXNWaXNpYmxlIjp0cnVlLCJXaWR0aCI6MTMuMCwiSGVpZ2h0IjoxMy4wLCJCb3JkZXJTdHlsZSI6eyIkaWQiOiI5NyIsIkxpbmVDb2xvciI6eyIkaWQiOiI5OCIsIiR0eXBlIjoiTkxSRS5Db21tb24uRG9tLlNvbGlkQ29sb3JCcnVzaCwgTkxSRS5Db21tb24iLCJDb2xvciI6eyIkaWQiOiI5OSIsIkEiOjI1NSwiUiI6MjU1LCJHIjowLCJCIjowfX0sIkxpbmVXZWlnaHQiOjAuMCwiTGluZVR5cGUiOjAsIlBhcmVudFN0eWxlIjpudWxsfSwiUGFyZW50U3R5bGUiOm51bGx9LCJUaXRsZVN0eWxlIjp7IiRpZCI6IjEwMCIsIkZvbnRTZXR0aW5ncyI6eyIkaWQiOiIxMDEiLCJGb250U2l6ZSI6MTEsIkZvbnROYW1lIjoiQ2FsaWJyaSIsIklzQm9sZCI6dHJ1ZSwiSXNJdGFsaWMiOmZhbHNlLCJJc1VuZGVybGluZWQiOmZhbHNlLCJQYXJlbnRTdHlsZSI6bnVsbH0sIkF1dG9TaXplIjowLCJGb3JlZ3JvdW5kIjp7IiRpZCI6IjEwMiIsIkNvbG9yIjp7IiRpZCI6IjEw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QiLCJUb3AiOjAuMCwiTGVmdCI6MC4wLCJSaWdodCI6MC4wLCJCb3R0b20iOjAuMH0sIlBhZGRpbmciOnsiJGlkIjoiMTA1IiwiVG9wIjowLjAsIkxlZnQiOjAuMCwiUmlnaHQiOjAuMCwiQm90dG9tIjowLjB9LCJCYWNrZ3JvdW5kIjp7IiRpZCI6IjEwNiIsIkNvbG9yIjp7IiRyZWYiOiIzNiJ9fSwiSXNWaXNpYmxlIjp0cnVlLCJXaWR0aCI6MC4wLCJIZWlnaHQiOjAuMCwiQm9yZGVyU3R5bGUiOm51bGwsIlBhcmVudFN0eWxlIjpudWxsfSwiRGF0ZVN0eWxlIjp7IiRpZCI6IjEwNyIsIkZvbnRTZXR0aW5ncyI6eyIkaWQiOiIxMDgiLCJGb250U2l6ZSI6MTAsIkZvbnROYW1lIjoiQ2FsaWJyaSIsIklzQm9sZCI6ZmFsc2UsIklzSXRhbGljIjpmYWxzZSwiSXNVbmRlcmxpbmVkIjpmYWxzZSwiUGFyZW50U3R5bGUiOm51bGx9LCJBdXRvU2l6ZSI6MCwiRm9yZWdyb3VuZCI6eyIkaWQiOiIxMDkiLCJDb2xvciI6eyIkaWQiOiIx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SIsIlRvcCI6MC4wLCJMZWZ0IjowLjAsIlJpZ2h0IjowLjAsIkJvdHRvbSI6MC4wfSwiUGFkZGluZyI6eyIkaWQiOiIxMTIiLCJUb3AiOjAuMCwiTGVmdCI6MC4wLCJSaWdodCI6MC4wLCJCb3R0b20iOjAuMH0sIkJhY2tncm91bmQiOnsiJGlkIjoiMTEzIiwiQ29sb3IiOnsiJHJlZiI6IjM2In19LCJJc1Zpc2libGUiOnRydWUsIldpZHRoIjowLjAsIkhlaWdodCI6MC4wLCJCb3JkZXJTdHlsZSI6bnVsbCwiUGFyZW50U3R5bGUiOm51bGx9LCJEYXRlRm9ybWF0Ijp7IiRpZCI6IjE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UiLCJGb3JtYXQiOjAsIklzVmlzaWJsZSI6ZmFsc2UsIkxhc3RLbm93blZpc2liaWxpdHlTdGF0ZSI6ZmFsc2V9LCJJc1Zpc2libGUiOnRydWUsIlBhcmVudFN0eWxlIjpudWxsfSwiRGVmYXVsdFRhc2tTdHlsZSI6eyIkaWQiOiIxMTYiLCJTaGFwZSI6MSwiU2hhcGVUaGlja25lc3MiOjAsIkR1cmF0aW9uRm9ybWF0IjowLCJJbmNsdWRlTm9uV29ya2luZ0RheXNJbkR1cmF0aW9uIjpmYWxzZSwiUGVyY2VudGFnZUNvbXBsZXRlU3R5bGUiOnsiJGlkIjoiMTE3IiwiRm9udFNldHRpbmdzIjp7IiRpZCI6IjExOCIsIkZvbnRTaXplIjoxMCwiRm9udE5hbWUiOiJDYWxpYnJpIiwiSXNCb2xkIjpmYWxzZSwiSXNJdGFsaWMiOmZhbHNlLCJJc1VuZGVybGluZWQiOmZhbHNlLCJQYXJlbnRTdHlsZSI6bnVsbH0sIkF1dG9TaXplIjowLCJGb3JlZ3JvdW5kIjp7IiRpZCI6IjExOSIsIkNvbG9yIjp7IiRpZCI6IjE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2In19LCJJc1Zpc2libGUiOnRydWUsIldpZHRoIjowLjAsIkhlaWdodCI6MC4wLCJCb3JkZXJTdHlsZSI6bnVsbCwiUGFyZW50U3R5bGUiOm51bGx9LCJEdXJhdGlvblN0eWxlIjp7IiRpZCI6IjEyNCIsIkZvbnRTZXR0aW5ncyI6eyIkaWQiOiIxMjUiLCJGb250U2l6ZSI6MTAsIkZvbnROYW1lIjoiQ2FsaWJyaSIsIklzQm9sZCI6ZmFsc2UsIklzSXRhbGljIjpmYWxzZSwiSXNVbmRlcmxpbmVkIjpmYWxzZSwiUGFyZW50U3R5bGUiOm51bGx9LCJBdXRvU2l6ZSI6MCwiRm9yZWdyb3VuZCI6eyIkaWQiOiIxMjYiLCJDb2xvciI6eyIkaWQiOiIxMj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7IiRpZCI6IjEzMCIsIkNvbG9yIjp7IiRyZWYiOiIzNiJ9fSwiSXNWaXNpYmxlIjp0cnVlLCJXaWR0aCI6MC4wLCJIZWlnaHQiOjAuMCwiQm9yZGVyU3R5bGUiOm51bGwsIlBhcmVudFN0eWxlIjpudWxsfSwiSG9yaXpvbnRhbENvbm5lY3RvclN0eWxlIjp7IiRpZCI6IjEzMSIsIkxpbmVDb2xvciI6eyIkaWQiOiIxMzIiLCIkdHlwZSI6Ik5MUkUuQ29tbW9uLkRvbS5Tb2xpZENvbG9yQnJ1c2gsIE5MUkUuQ29tbW9uIiwiQ29sb3IiOnsiJGlkIjoiMTMzIiwiQSI6MjU1LCJSIjoyMDQsIkciOjIwNCwiQiI6MjA0fX0sIkxpbmVXZWlnaHQiOjEuMCwiTGluZVR5cGUiOjAsIlBhcmVudFN0eWxlIjpudWxsfSwiVmVydGljYWxDb25uZWN0b3JTdHlsZSI6eyIkaWQiOiIxMzQiLCJMaW5lQ29sb3IiOnsiJGlkIjoiMTM1IiwiJHR5cGUiOiJOTFJFLkNvbW1vbi5Eb20uU29saWRDb2xvckJydXNoLCBOTFJFLkNvbW1vbiIsIkNvbG9yIjp7IiRpZCI6IjEzN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EzNyIsIk1hcmdpbiI6eyIkaWQiOiIxMzgiLCJUb3AiOjAuMCwiTGVmdCI6NC4wLCJSaWdodCI6NC4wLCJCb3R0b20iOjAuMH0sIlBhZGRpbmciOnsiJGlkIjoiMTM5IiwiVG9wIjowLjAsIkxlZnQiOjAuMCwiUmlnaHQiOjAuMCwiQm90dG9tIjowLjB9LCJCYWNrZ3JvdW5kIjp7IiRpZCI6IjE0MCIsIkNvbG9yIjp7IiRpZCI6IjE0MSIsIkEiOjI1NSwiUiI6MCwiRyI6MTE0LCJCIjoxODh9fSwiSXNWaXNpYmxlIjp0cnVlLCJXaWR0aCI6MC4wLCJIZWlnaHQiOjEwLjAsIkJvcmRlclN0eWxlIjp7IiRpZCI6IjE0MiIsIkxpbmVDb2xvciI6eyIkaWQiOiIxNDMiLCIkdHlwZSI6Ik5MUkUuQ29tbW9uLkRvbS5Tb2xpZENvbG9yQnJ1c2gsIE5MUkUuQ29tbW9uIiwiQ29sb3IiOnsiJGlkIjoiMTQ0IiwiQSI6MjU1LCJSIjoyNTUsIkciOjAsIkIiOjB9fSwiTGluZVdlaWdodCI6MC4wLCJMaW5lVHlwZSI6MCwiUGFyZW50U3R5bGUiOm51bGx9LCJQYXJlbnRTdHlsZSI6bnVsbH0sIlRpdGxlU3R5bGUiOnsiJGlkIjoiMTQ1IiwiRm9udFNldHRpbmdzIjp7IiRpZCI6IjE0NiIsIkZvbnRTaXplIjoxMSwiRm9udE5hbWUiOiJDYWxpYnJpIiwiSXNCb2xkIjp0cnVlLCJJc0l0YWxpYyI6ZmFsc2UsIklzVW5kZXJsaW5lZCI6ZmFsc2UsIlBhcmVudFN0eWxlIjpudWxsfSwiQXV0b1NpemUiOjAsIkZvcmVncm91bmQiOnsiJGlkIjoiMTQ3IiwiQ29sb3IiOnsiJGlkIjoiMTQ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0OSIsIlRvcCI6MC4wLCJMZWZ0IjowLjAsIlJpZ2h0IjowLjAsIkJvdHRvbSI6MC4wfSwiUGFkZGluZyI6eyIkaWQiOiIxNTAiLCJUb3AiOjAuMCwiTGVmdCI6MC4wLCJSaWdodCI6MC4wLCJCb3R0b20iOjAuMH0sIkJhY2tncm91bmQiOnsiJGlkIjoiMTUxIiwiQ29sb3IiOnsiJHJlZiI6IjM2In19LCJJc1Zpc2libGUiOnRydWUsIldpZHRoIjowLjAsIkhlaWdodCI6MC4wLCJCb3JkZXJTdHlsZSI6bnVsbCwiUGFyZW50U3R5bGUiOm51bGx9LCJEYXRlU3R5bGUiOnsiJGlkIjoiMTUyIiwiRm9udFNldHRpbmdzIjp7IiRpZCI6IjE1MyIsIkZvbnRTaXplIjoxMCwiRm9udE5hbWUiOiJDYWxpYnJpIiwiSXNCb2xkIjpmYWxzZSwiSXNJdGFsaWMiOmZhbHNlLCJJc1VuZGVybGluZWQiOmZhbHNlLCJQYXJlbnRTdHlsZSI6bnVsbH0sIkF1dG9TaXplIjowLCJGb3JlZ3JvdW5kIjp7IiRpZCI6IjE1NCIsIkNvbG9yIjp7IiRpZCI6IjE1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U2IiwiVG9wIjowLjAsIkxlZnQiOjAuMCwiUmlnaHQiOjAuMCwiQm90dG9tIjowLjB9LCJQYWRkaW5nIjp7IiRpZCI6IjE1NyIsIlRvcCI6MC4wLCJMZWZ0IjowLjAsIlJpZ2h0IjowLjAsIkJvdHRvbSI6MC4wfSwiQmFja2dyb3VuZCI6eyIkaWQiOiIxNTgiLCJDb2xvciI6eyIkcmVmIjoiMzYifX0sIklzVmlzaWJsZSI6dHJ1ZSwiV2lkdGgiOjAuMCwiSGVpZ2h0IjowLjAsIkJvcmRlclN0eWxlIjpudWxsLCJQYXJlbnRTdHlsZSI6bnVsbH0sIkRhdGVGb3JtYXQiOnsiJGlkIjoiMT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MCIsIkZvcm1hdCI6MCwiSXNWaXNpYmxlIjpmYWxzZSwiTGFzdEtub3duVmlzaWJpbGl0eVN0YXRlIjpmYWxzZX0sIklzVmlzaWJsZSI6dHJ1ZSwiUGFyZW50U3R5bGUiOm51bGwsIl9leHBsaWNpdGx5U2V0Ijp7IiRpZCI6IjE2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YyIiwiR3JpZGxpbmVTdHlsZSI6eyIkaWQiOiIxNjMiLCJMaW5lQ29sb3IiOnsiJGlkIjoiMTY0IiwiJHR5cGUiOiJOTFJFLkNvbW1vbi5Eb20uU29saWRDb2xvckJydXNoLCBOTFJFLkNvbW1vbiIsIkNvbG9yIjp7IiRpZCI6IjE2NSIsIkEiOjM4LCJSIjo5MSwiRyI6MTU1LCJCIjoyMTN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nsiJGlkIjoiMTY4IiwiTGluZUNvbG9yIjpudWxsLCJMaW5lV2VpZ2h0IjowLjAsIkxpbmVUeXBlIjowLCJQYXJlbnRTdHlsZSI6bnVsbH0sIlBhcmVudFN0eWxlIjpudWxsfSwiQWN0aXZpdHlMaW5lUGFuZWxTdHlsZSI6eyIkaWQiOiIxNjkiLCJBY3Rpdml0eUxpbmVTdHlsZSI6eyIkaWQiOiIxNzAiLCJMaW5lQ29sb3IiOnsiJGlkIjoiMTcxIiwiJHR5cGUiOiJOTFJFLkNvbW1vbi5Eb20uU29saWRDb2xvckJydXNoLCBOTFJFLkNvbW1vbiIsIkNvbG9yIjp7IiRpZCI6IjE3MiIsIkEiOjM4LCJSIjo2OCwiRyI6MTE0LCJCIjoxOTZ9fSwiTGluZVdlaWdodCI6MS4wLCJMaW5lVHlwZSI6MCwiUGFyZW50U3R5bGUiOm51bGx9LCJNYXJnaW4iOnsiJGlkIjoiMTczIiwiVG9wIjowLjAsIkxlZnQiOjAuMCwiUmlnaHQiOjAuMCwiQm90dG9tIjowLjB9LCJQYWRkaW5nIjp7IiRpZCI6IjE3NCIsIlRvcCI6MC4wLCJMZWZ0IjowLjAsIlJpZ2h0IjowLjAsIkJvdHRvbSI6MC4wfSwiQmFja2dyb3VuZCI6bnVsbCwiSXNWaXNpYmxlIjp0cnVlLCJXaWR0aCI6MC4wLCJIZWlnaHQiOjAuMCwiQm9yZGVyU3R5bGUiOnsiJGlkIjoiMTc1IiwiTGluZUNvbG9yIjpudWxsLCJMaW5lV2VpZ2h0IjowLjAsIkxpbmVUeXBlIjowLCJQYXJlbnRTdHlsZSI6bnVsbH0sIlBhcmVudFN0eWxlIjpudWxsfSwiU2hvd0VsYXBzZWRUaW1lR3JhZGllbnRTdHlsZSI6ZmFsc2UsIlRpbWViYW5kUmVzZXJ2ZWRMZWZ0QXJlYVN0eWxlIjp7IiRpZCI6IjE3NiIsIkFjdGl2aXR5SGVhZGVyV2lkdGgiOjAuMCwiSXNTZXQiOmZhbHNlfSwiRGVmYXVsdFN3aW1sYW5lU3R5bGUiOm51bGx9LCJTY2FsZSI6bnVsbCwiU2NhbGVWMiI6eyIkaWQiOiIxNzciLCJTdGFydERhdGUiOiIwMDAxLTAxLTAxVDAwOjAwOjAwIiwiRW5kRGF0ZSI6IjIwMjItMDctMjhUMjM6NTk6MDAiLCJBdXRvRGF0ZVJhbmdlIjp0cnVlLCJXb3JraW5nRGF5cyI6MzEsIkZpc2NhbFllYXIiOnsiJGlkIjoiMTc4IiwiU3RhcnRNb250aCI6MSwiVXNlU3RhcnRpbmdZZWFyRm9yTnVtYmVyaW5nIjp0cnVlLCJTaG93RmlzY2FsWWVhckxhYmVsIjp0cnVlfSwiVG9kYXlNYXJrZXJUZXh0IjoiVG9kYXkiLCJBdXRvU2NhbGVUeXBlIjp0cnVlLCJUaW1lYmFuZFNjYWxlcyI6eyIkaWQiOiIxNzkiLCJUb3BTY2FsZUxheWVyIjp7IiRpZCI6IjE4MCIsIkZvcm1hdCI6Ik1NTSIsIlR5cGUiOjJ9LCJNaWRkbGVTY2FsZUxheWVyIjp7IiRpZCI6IjE4MSIsIkZvcm1hdCI6bnVsbCwiVHlwZSI6MH0sIkJvdHRvbVNjYWxlTGF5ZXIiOnsiJGlkIjoiMTgyIiwiRm9ybWF0IjpudWxsLCJUeXBlIjowfX19LCJNaWxlc3RvbmVzIjpbXSwiVGFza3MiOlt7IiRpZCI6IjE4MyIsIkdyb3VwTmFtZSI6bnVsbCwiU3RhcnREYXRlIjoiMjAyMi0wMy0xNVQwMDowMDowMCIsIkVuZERhdGUiOiIyMDIyLTAzLTI5VDIzOjU5OjAwWiIsIlBlcmNlbnRhZ2VDb21wbGV0ZSI6bnVsbCwiU3R5bGUiOnsiJGlkIjoiMTg0IiwiU2hhcGUiOjEsIlNoYXBlVGhpY2tuZXNzIjowLCJEdXJhdGlvbkZvcm1hdCI6MCwiSW5jbHVkZU5vbldvcmtpbmdEYXlzSW5EdXJhdGlvbiI6ZmFsc2UsIlBlcmNlbnRhZ2VDb21wbGV0ZVN0eWxlIjp7IiRpZCI6IjE4NSIsIkZvbnRTZXR0aW5ncyI6eyIkaWQiOiIxODY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pZCI6IjE4NyIsIlRvcCI6MC4wLCJMZWZ0IjowLjAsIlJpZ2h0IjowLjAsIkJvdHRvbSI6MC4wfSwiUGFkZGluZyI6eyIkaWQiOiIxODgiLCJUb3AiOjAuMCwiTGVmdCI6MC4wLCJSaWdodCI6MC4wLCJCb3R0b20iOjAuMH0sIkJhY2tncm91bmQiOnsiJGlkIjoiMTg5IiwiQ29sb3IiOnsiJGlkIjoiMTkwIiwiQSI6ODksIlIiOjAsIkciOjAsIkIiOjB9fSwiSXNWaXNpYmxlIjp0cnVlLCJXaWR0aCI6MC4wLCJIZWlnaHQiOjAuMCwiQm9yZGVyU3R5bGUiOnsiJGlkIjoiMTkxIiwiTGluZUNvbG9yIjpudWxsLCJMaW5lV2VpZ2h0IjowLjAsIkxpbmVUeXBlIjowLCJQYXJlbnRTdHlsZSI6bnVsbH0sIlBhcmVudFN0eWxlIjpudWxsfSwiRHVyYXRpb25TdHlsZSI6eyIkaWQiOiIxOTIiLCJGb250U2V0dGluZ3MiOnsiJGlkIjoiMTkzIiwiRm9udFNpemUiOjEwLCJGb250TmFtZSI6IkNhbGlicmkiLCJJc0JvbGQiOmZhbHNlLCJJc0l0YWxpYyI6ZmFsc2UsIklzVW5kZXJsaW5lZCI6ZmFsc2UsIlBhcmVudFN0eWxlIjpudWxsfSwiQXV0b1NpemUiOjAsIkZvcmVncm91bmQiOnsiJGlkIjoiMTk0IiwiQ29sb3IiOnsiJGlkIjoiMT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k2IiwiVG9wIjowLjAsIkxlZnQiOjAuMCwiUmlnaHQiOjAuMCwiQm90dG9tIjowLjB9LCJQYWRkaW5nIjp7IiRpZCI6IjE5NyIsIlRvcCI6MC4wLCJMZWZ0IjowLjAsIlJpZ2h0IjowLjAsIkJvdHRvbSI6MC4wfSwiQmFja2dyb3VuZCI6eyIkaWQiOiIxOTgiLCJDb2xvciI6eyIkcmVmIjoiMTkwIn19LCJJc1Zpc2libGUiOnRydWUsIldpZHRoIjowLjAsIkhlaWdodCI6MC4wLCJCb3JkZXJTdHlsZSI6eyIkaWQiOiIxOTkiLCJMaW5lQ29sb3IiOm51bGwsIkxpbmVXZWlnaHQiOjAuMCwiTGluZVR5cGUiOjAsIlBhcmVudFN0eWxlIjpudWxsfSwiUGFyZW50U3R5bGUiOm51bGx9LCJIb3Jpem9udGFsQ29ubmVjdG9yU3R5bGUiOnsiJGlkIjoiMjAwIiwiTGluZUNvbG9yIjp7IiRpZCI6IjIwMSIsIiR0eXBlIjoiTkxSRS5Db21tb24uRG9tLlNvbGlkQ29sb3JCcnVzaCwgTkxSRS5Db21tb24iLCJDb2xvciI6eyIkaWQiOiIyMDIiLCJBIjoyNTUsIlIiOjIwNCwiRyI6MjA0LCJCIjoyMDR9fSwiTGluZVdlaWdodCI6MS4wLCJMaW5lVHlwZSI6MCwiUGFyZW50U3R5bGUiOm51bGx9LCJWZXJ0aWNhbENvbm5lY3RvclN0eWxlIjp7IiRpZCI6IjIwMyIsIkxpbmVDb2xvciI6eyIkaWQiOiIyMDQiLCIkdHlwZSI6Ik5MUkUuQ29tbW9uLkRvbS5Tb2xpZENvbG9yQnJ1c2gsIE5MUkUuQ29tbW9uIiwiQ29sb3IiOnsiJGlkIjoiMjA1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A2IiwiTWFyZ2luIjp7IiRpZCI6IjIwNyIsIlRvcCI6MC4wLCJMZWZ0Ijo0LjAsIlJpZ2h0Ijo0LjAsIkJvdHRvbSI6MC4wfSwiUGFkZGluZyI6eyIkaWQiOiIyMDgiLCJUb3AiOjAuMCwiTGVmdCI6MC4wLCJSaWdodCI6MC4wLCJCb3R0b20iOjAuMH0sIkJhY2tncm91bmQiOnsiJGlkIjoiMjA5IiwiQ29sb3IiOnsiJGlkIjoiMjEwIiwiQSI6MjU1LCJSIjowLCJHIjoxMTQsIkIiOjE4OH19LCJJc1Zpc2libGUiOnRydWUsIldpZHRoIjowLjAsIkhlaWdodCI6MTAuMCwiQm9yZGVyU3R5bGUiOnsiJGlkIjoiMjExIiwiTGluZUNvbG9yIjp7IiRpZCI6IjIxMiIsIiR0eXBlIjoiTkxSRS5Db21tb24uRG9tLlNvbGlkQ29sb3JCcnVzaCwgTkxSRS5Db21tb24iLCJDb2xvciI6eyIkaWQiOiIyMTMiLCJBIjoyNTUsIlIiOjI1NSwiRyI6MCwiQiI6MH19LCJMaW5lV2VpZ2h0IjowLjAsIkxpbmVUeXBlIjowLCJQYXJlbnRTdHlsZSI6bnVsbH0sIlBhcmVudFN0eWxlIjpudWxsfSwiVGl0bGVTdHlsZSI6eyIkaWQiOiIyMTQiLCJGb250U2V0dGluZ3MiOnsiJGlkIjoiMjE1IiwiRm9udFNpemUiOjExLCJGb250TmFtZSI6IkNhbGlicmkiLCJJc0JvbGQiOnRydWUsIklzSXRhbGljIjpmYWxzZSwiSXNVbmRlcmxpbmVkIjpmYWxzZSwiUGFyZW50U3R5bGUiOm51bGx9LCJBdXRvU2l6ZSI6MCwiRm9yZWdyb3VuZCI6eyIkaWQiOiIyMTYiLCJDb2xvciI6eyIkaWQiOiIyMTc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cmVmIjoiMTkwIn19LCJJc1Zpc2libGUiOnRydWUsIldpZHRoIjowLjAsIkhlaWdodCI6MC4wLCJCb3JkZXJTdHlsZSI6eyIkaWQiOiIyMjEiLCJMaW5lQ29sb3IiOm51bGwsIkxpbmVXZWlnaHQiOjAuMCwiTGluZVR5cGUiOjAsIlBhcmVudFN0eWxlIjpudWxsfSwiUGFyZW50U3R5bGUiOm51bGx9LCJEYXRlU3R5bGUiOnsiJGlkIjoiMjIyIiwiRm9udFNldHRpbmdzIjp7IiRpZCI6IjIyMyIsIkZvbnRTaXplIjoxMCwiRm9udE5hbWUiOiJDYWxpYnJpIiwiSXNCb2xkIjpmYWxzZSwiSXNJdGFsaWMiOmZhbHNlLCJJc1VuZGVybGluZWQiOmZhbHNlLCJQYXJlbnRTdHlsZSI6bnVsbH0sIkF1dG9TaXplIjowLCJGb3JlZ3JvdW5kIjp7IiRpZCI6IjIyNCIsIkNvbG9yIjp7IiRpZCI6IjIyNS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yZWYiOiIxOTAifX0sIklzVmlzaWJsZSI6dHJ1ZSwiV2lkdGgiOjAuMCwiSGVpZ2h0IjowLjAsIkJvcmRlclN0eWxlIjp7IiRpZCI6IjIyOSIsIkxpbmVDb2xvciI6bnVsbCwiTGluZVdlaWdodCI6MC4wLCJMaW5lVHlwZSI6MCwiUGFyZW50U3R5bGUiOm51bGx9LCJQYXJlbnRTdHlsZSI6bnVsbH0sIkRhdGVGb3JtYXQiOnsiJGlkIjoiMjM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SIsIkZvcm1hdCI6MCwiSXNWaXNpYmxlIjpmYWxzZSwiTGFzdEtub3duVmlzaWJpbGl0eVN0YXRlIjpmYWxzZX0sIklzVmlzaWJsZSI6dHJ1ZSwiUGFyZW50U3R5bGUiOm51bGx9LCJJbmRleCI6MCwiU21hcnREdXJhdGlvbkFjdGl2YXRlZCI6ZmFsc2UsIkRhdGVGb3JtYXQiOnsiJHJlZiI6IjIzMCJ9LCJXZWVrTnVtYmVyaW5nIjp7IiRpZCI6IjIzMiIsIkZvcm1hdCI6MCwiSXNWaXNpYmxlIjpmYWxzZSwiTGFzdEtub3duVmlzaWJpbGl0eVN0YXRlIjpmYWxzZX0sIklkIjoiZjYyODQzNjYtZGQ3Yi00MDU2LWJjZWMtMjViMzA0YTZiOGIzIiwiSW1wb3J0SWQiOm51bGwsIlRpdGxlIjoiTmV0d29yayBNYW5hZ2VtZW50IiwiTm90ZSI6bnVsbCwiSHlwZXJsaW5rIjp7IiRpZCI6IjIzMyIsIkFkZHJlc3MiOm51bGwsIlN1YkFkZHJlc3MiOm51bGx9LCJJc0NoYW5nZWQiOmZhbHNlLCJJc05ldyI6ZmFsc2V9LHsiJGlkIjoiMjM0IiwiR3JvdXBOYW1lIjpudWxsLCJTdGFydERhdGUiOiIyMDIyLTAzLTI5VDAwOjAwOjAwWiIsIkVuZERhdGUiOiIyMDIyLTA0LTE5VDIzOjU5OjAwWiIsIlBlcmNlbnRhZ2VDb21wbGV0ZSI6bnVsbCwiU3R5bGUiOnsiJGlkIjoiMjM1IiwiU2hhcGUiOjEsIlNoYXBlVGhpY2tuZXNzIjowLCJEdXJhdGlvbkZvcm1hdCI6MCwiSW5jbHVkZU5vbldvcmtpbmdEYXlzSW5EdXJhdGlvbiI6ZmFsc2UsIlBlcmNlbnRhZ2VDb21wbGV0ZVN0eWxlIjp7IiRpZCI6IjIzNiIsIkZvbnRTZXR0aW5ncyI6eyIkaWQiOiIyMzc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pZCI6IjIzOCIsIlRvcCI6MC4wLCJMZWZ0IjowLjAsIlJpZ2h0IjowLjAsIkJvdHRvbSI6MC4wfSwiUGFkZGluZyI6eyIkaWQiOiIyMzkiLCJUb3AiOjAuMCwiTGVmdCI6MC4wLCJSaWdodCI6MC4wLCJCb3R0b20iOjAuMH0sIkJhY2tncm91bmQiOnsiJGlkIjoiMjQwIiwiQ29sb3IiOnsiJGlkIjoiMjQxIiwiQSI6ODksIlIiOjAsIkciOjAsIkIiOjB9fSwiSXNWaXNpYmxlIjp0cnVlLCJXaWR0aCI6MC4wLCJIZWlnaHQiOjAuMCwiQm9yZGVyU3R5bGUiOnsiJGlkIjoiMjQyIiwiTGluZUNvbG9yIjpudWxsLCJMaW5lV2VpZ2h0IjowLjAsIkxpbmVUeXBlIjowLCJQYXJlbnRTdHlsZSI6bnVsbH0sIlBhcmVudFN0eWxlIjpudWxsfSwiRHVyYXRpb25TdHlsZSI6eyIkaWQiOiIyNDMiLCJGb250U2V0dGluZ3MiOnsiJGlkIjoiMjQ0IiwiRm9udFNpemUiOjEwLCJGb250TmFtZSI6IkNhbGlicmkiLCJJc0JvbGQiOmZhbHNlLCJJc0l0YWxpYyI6ZmFsc2UsIklzVW5kZXJsaW5lZCI6ZmFsc2UsIlBhcmVudFN0eWxlIjpudWxsfSwiQXV0b1NpemUiOjAsIkZvcmVncm91bmQiOnsiJGlkIjoiMjQ1IiwiQ29sb3IiOnsiJGlkIjoiMjQ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Q3IiwiVG9wIjowLjAsIkxlZnQiOjAuMCwiUmlnaHQiOjAuMCwiQm90dG9tIjowLjB9LCJQYWRkaW5nIjp7IiRpZCI6IjI0OCIsIlRvcCI6MC4wLCJMZWZ0IjowLjAsIlJpZ2h0IjowLjAsIkJvdHRvbSI6MC4wfSwiQmFja2dyb3VuZCI6eyIkaWQiOiIyNDkiLCJDb2xvciI6eyIkcmVmIjoiMjQxIn19LCJJc1Zpc2libGUiOnRydWUsIldpZHRoIjowLjAsIkhlaWdodCI6MC4wLCJCb3JkZXJTdHlsZSI6eyIkaWQiOiIyNTAiLCJMaW5lQ29sb3IiOm51bGwsIkxpbmVXZWlnaHQiOjAuMCwiTGluZVR5cGUiOjAsIlBhcmVudFN0eWxlIjpudWxsfSwiUGFyZW50U3R5bGUiOm51bGx9LCJIb3Jpem9udGFsQ29ubmVjdG9yU3R5bGUiOnsiJGlkIjoiMjUxIiwiTGluZUNvbG9yIjp7IiRpZCI6IjI1MiIsIiR0eXBlIjoiTkxSRS5Db21tb24uRG9tLlNvbGlkQ29sb3JCcnVzaCwgTkxSRS5Db21tb24iLCJDb2xvciI6eyIkaWQiOiIyNTMiLCJBIjoyNTUsIlIiOjIwNCwiRyI6MjA0LCJCIjoyMDR9fSwiTGluZVdlaWdodCI6MS4wLCJMaW5lVHlwZSI6MCwiUGFyZW50U3R5bGUiOm51bGx9LCJWZXJ0aWNhbENvbm5lY3RvclN0eWxlIjp7IiRpZCI6IjI1NCIsIkxpbmVDb2xvciI6eyIkaWQiOiIyNTUiLCIkdHlwZSI6Ik5MUkUuQ29tbW9uLkRvbS5Tb2xpZENvbG9yQnJ1c2gsIE5MUkUuQ29tbW9uIiwiQ29sb3IiOnsiJGlkIjoiMjU2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U3IiwiTWFyZ2luIjp7IiRpZCI6IjI1OCIsIlRvcCI6MC4wLCJMZWZ0Ijo0LjAsIlJpZ2h0Ijo0LjAsIkJvdHRvbSI6MC4wfSwiUGFkZGluZyI6eyIkaWQiOiIyNTkiLCJUb3AiOjAuMCwiTGVmdCI6MC4wLCJSaWdodCI6MC4wLCJCb3R0b20iOjAuMH0sIkJhY2tncm91bmQiOnsiJGlkIjoiMjYwIiwiQ29sb3IiOnsiJGlkIjoiMjYxIiwiQSI6MjU1LCJSIjowLCJHIjoxMTQsIkIiOjE4OH19LCJJc1Zpc2libGUiOnRydWUsIldpZHRoIjowLjAsIkhlaWdodCI6MTAuMCwiQm9yZGVyU3R5bGUiOnsiJGlkIjoiMjYyIiwiTGluZUNvbG9yIjp7IiRpZCI6IjI2MyIsIiR0eXBlIjoiTkxSRS5Db21tb24uRG9tLlNvbGlkQ29sb3JCcnVzaCwgTkxSRS5Db21tb24iLCJDb2xvciI6eyIkaWQiOiIyNjQiLCJBIjoyNTUsIlIiOjI1NSwiRyI6MCwiQiI6MH19LCJMaW5lV2VpZ2h0IjowLjAsIkxpbmVUeXBlIjowLCJQYXJlbnRTdHlsZSI6bnVsbH0sIlBhcmVudFN0eWxlIjpudWxsfSwiVGl0bGVTdHlsZSI6eyIkaWQiOiIyNjUiLCJGb250U2V0dGluZ3MiOnsiJGlkIjoiMjY2IiwiRm9udFNpemUiOjExLCJGb250TmFtZSI6IkNhbGlicmkiLCJJc0JvbGQiOnRydWUsIklzSXRhbGljIjpmYWxzZSwiSXNVbmRlcmxpbmVkIjpmYWxzZSwiUGFyZW50U3R5bGUiOm51bGx9LCJBdXRvU2l6ZSI6MCwiRm9yZWdyb3VuZCI6eyIkaWQiOiIyNjciLCJDb2xvciI6eyIkaWQiOiIyNjg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jY5IiwiVG9wIjowLjAsIkxlZnQiOjAuMCwiUmlnaHQiOjAuMCwiQm90dG9tIjowLjB9LCJQYWRkaW5nIjp7IiRpZCI6IjI3MCIsIlRvcCI6MC4wLCJMZWZ0IjowLjAsIlJpZ2h0IjowLjAsIkJvdHRvbSI6MC4wfSwiQmFja2dyb3VuZCI6eyIkaWQiOiIyNzEiLCJDb2xvciI6eyIkcmVmIjoiMjQxIn1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aWQiOiIyNzciLCJUb3AiOjAuMCwiTGVmdCI6MC4wLCJSaWdodCI6MC4wLCJCb3R0b20iOjAuMH0sIlBhZGRpbmciOnsiJGlkIjoiMjc4IiwiVG9wIjowLjAsIkxlZnQiOjAuMCwiUmlnaHQiOjAuMCwiQm90dG9tIjowLjB9LCJCYWNrZ3JvdW5kIjp7IiRpZCI6IjI3OSIsIkNvbG9yIjp7IiRyZWYiOiIyNDEifX0sIklzVmlzaWJsZSI6dHJ1ZSwiV2lkdGgiOjAuMCwiSGVpZ2h0IjowLjAsIkJvcmRlclN0eWxlIjp7IiRpZCI6IjI4MCIsIkxpbmVDb2xvciI6bnVsbCwiTGluZVdlaWdodCI6MC4wLCJMaW5lVHlwZSI6MCwiUGFyZW50U3R5bGUiOm51bGx9LCJQYXJlbnRTdHlsZSI6bnVsbH0sIkRhdGVGb3JtYXQiOnsiJGlkIjoiM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4MiIsIkZvcm1hdCI6MCwiSXNWaXNpYmxlIjpmYWxzZSwiTGFzdEtub3duVmlzaWJpbGl0eVN0YXRlIjpmYWxzZX0sIklzVmlzaWJsZSI6dHJ1ZSwiUGFyZW50U3R5bGUiOm51bGx9LCJJbmRleCI6MSwiU21hcnREdXJhdGlvbkFjdGl2YXRlZCI6ZmFsc2UsIkRhdGVGb3JtYXQiOnsiJHJlZiI6IjI4MSJ9LCJXZWVrTnVtYmVyaW5nIjp7IiRpZCI6IjI4MyIsIkZvcm1hdCI6MCwiSXNWaXNpYmxlIjpmYWxzZSwiTGFzdEtub3duVmlzaWJpbGl0eVN0YXRlIjpmYWxzZX0sIklkIjoiNzQ1Y2EzNzYtOTg5MC00NDg0LTkyYzktMThmN2ZlNWVjNWNlIiwiSW1wb3J0SWQiOm51bGwsIlRpdGxlIjoiTm9kZSBDcmVhdGlvbiIsIk5vdGUiOm51bGwsIkh5cGVybGluayI6eyIkaWQiOiIyODQiLCJBZGRyZXNzIjpudWxsLCJTdWJBZGRyZXNzIjpudWxsfSwiSXNDaGFuZ2VkIjpmYWxzZSwiSXNOZXciOmZhbHNlfSx7IiRpZCI6IjI4NSIsIkdyb3VwTmFtZSI6bnVsbCwiU3RhcnREYXRlIjoiMjAyMi0wNC0xOVQwMDowMDowMFoiLCJFbmREYXRlIjoiMjAyMi0wNS0wM1QyMzo1OTowMFoiLCJQZXJjZW50YWdlQ29tcGxldGUiOm51bGwsIlN0eWxlIjp7IiRpZCI6IjI4NiIsIlNoYXBlIjoxLCJTaGFwZVRoaWNrbmVzcyI6MCwiRHVyYXRpb25Gb3JtYXQiOjAsIkluY2x1ZGVOb25Xb3JraW5nRGF5c0luRHVyYXRpb24iOmZhbHNlLCJQZXJjZW50YWdlQ29tcGxldGVTdHlsZSI6eyIkaWQiOiIyODciLCJGb250U2V0dGluZ3MiOnsiJGlkIjoiMjg4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aWQiOiIyODkiLCJUb3AiOjAuMCwiTGVmdCI6MC4wLCJSaWdodCI6MC4wLCJCb3R0b20iOjAuMH0sIlBhZGRpbmciOnsiJGlkIjoiMjkwIiwiVG9wIjowLjAsIkxlZnQiOjAuMCwiUmlnaHQiOjAuMCwiQm90dG9tIjowLjB9LCJCYWNrZ3JvdW5kIjp7IiRpZCI6IjI5MSIsIkNvbG9yIjp7IiRpZCI6IjI5MiIsIkEiOjg5LCJSIjowLCJHIjowLCJCIjowfX0sIklzVmlzaWJsZSI6dHJ1ZSwiV2lkdGgiOjAuMCwiSGVpZ2h0IjowLjAsIkJvcmRlclN0eWxlIjp7IiRpZCI6IjI5MyIsIkxpbmVDb2xvciI6bnVsbCwiTGluZVdlaWdodCI6MC4wLCJMaW5lVHlwZSI6MCwiUGFyZW50U3R5bGUiOm51bGx9LCJQYXJlbnRTdHlsZSI6bnVsbH0sIkR1cmF0aW9uU3R5bGUiOnsiJGlkIjoiMjk0IiwiRm9udFNldHRpbmdzIjp7IiRpZCI6IjI5NSIsIkZvbnRTaXplIjoxMCwiRm9udE5hbWUiOiJDYWxpYnJpIiwiSXNCb2xkIjpmYWxzZSwiSXNJdGFsaWMiOmZhbHNlLCJJc1VuZGVybGluZWQiOmZhbHNlLCJQYXJlbnRTdHlsZSI6bnVsbH0sIkF1dG9TaXplIjowLCJGb3JlZ3JvdW5kIjp7IiRpZCI6IjI5NiIsIkNvbG9yIjp7IiRpZCI6IjI5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5OCIsIlRvcCI6MC4wLCJMZWZ0IjowLjAsIlJpZ2h0IjowLjAsIkJvdHRvbSI6MC4wfSwiUGFkZGluZyI6eyIkaWQiOiIyOTkiLCJUb3AiOjAuMCwiTGVmdCI6MC4wLCJSaWdodCI6MC4wLCJCb3R0b20iOjAuMH0sIkJhY2tncm91bmQiOnsiJGlkIjoiMzAwIiwiQ29sb3IiOnsiJHJlZiI6IjI5MiJ9fSwiSXNWaXNpYmxlIjp0cnVlLCJXaWR0aCI6MC4wLCJIZWlnaHQiOjAuMCwiQm9yZGVyU3R5bGUiOnsiJGlkIjoiMzAxIiwiTGluZUNvbG9yIjpudWxsLCJMaW5lV2VpZ2h0IjowLjAsIkxpbmVUeXBlIjowLCJQYXJlbnRTdHlsZSI6bnVsbH0sIlBhcmVudFN0eWxlIjpudWxsfSwiSG9yaXpvbnRhbENvbm5lY3RvclN0eWxlIjp7IiRpZCI6IjMwMiIsIkxpbmVDb2xvciI6eyIkaWQiOiIzMDMiLCIkdHlwZSI6Ik5MUkUuQ29tbW9uLkRvbS5Tb2xpZENvbG9yQnJ1c2gsIE5MUkUuQ29tbW9uIiwiQ29sb3IiOnsiJGlkIjoiMzA0IiwiQSI6MjU1LCJSIjoyMDQsIkciOjIwNCwiQiI6MjA0fX0sIkxpbmVXZWlnaHQiOjEuMCwiTGluZVR5cGUiOjAsIlBhcmVudFN0eWxlIjpudWxsfSwiVmVydGljYWxDb25uZWN0b3JTdHlsZSI6eyIkaWQiOiIzMDUiLCJMaW5lQ29sb3IiOnsiJGlkIjoiMzA2IiwiJHR5cGUiOiJOTFJFLkNvbW1vbi5Eb20uU29saWRDb2xvckJydXNoLCBOTFJFLkNvbW1vbiIsIkNvbG9yIjp7IiRpZCI6IjMw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wOCIsIk1hcmdpbiI6eyIkaWQiOiIzMDkiLCJUb3AiOjAuMCwiTGVmdCI6NC4wLCJSaWdodCI6NC4wLCJCb3R0b20iOjAuMH0sIlBhZGRpbmciOnsiJGlkIjoiMzEwIiwiVG9wIjowLjAsIkxlZnQiOjAuMCwiUmlnaHQiOjAuMCwiQm90dG9tIjowLjB9LCJCYWNrZ3JvdW5kIjp7IiRpZCI6IjMxMSIsIkNvbG9yIjp7IiRpZCI6IjMxMiIsIkEiOjI1NSwiUiI6MCwiRyI6MTE0LCJCIjoxODh9fSwiSXNWaXNpYmxlIjp0cnVlLCJXaWR0aCI6MC4wLCJIZWlnaHQiOjEwLjAsIkJvcmRlclN0eWxlIjp7IiRpZCI6IjMxMyIsIkxpbmVDb2xvciI6eyIkaWQiOiIzMTQiLCIkdHlwZSI6Ik5MUkUuQ29tbW9uLkRvbS5Tb2xpZENvbG9yQnJ1c2gsIE5MUkUuQ29tbW9uIiwiQ29sb3IiOnsiJGlkIjoiMzE1IiwiQSI6MjU1LCJSIjoyNTUsIkciOjAsIkIiOjB9fSwiTGluZVdlaWdodCI6MC4wLCJMaW5lVHlwZSI6MCwiUGFyZW50U3R5bGUiOm51bGx9LCJQYXJlbnRTdHlsZSI6bnVsbH0sIlRpdGxlU3R5bGUiOnsiJGlkIjoiMzE2IiwiRm9udFNldHRpbmdzIjp7IiRpZCI6IjMxNyIsIkZvbnRTaXplIjoxMSwiRm9udE5hbWUiOiJDYWxpYnJpIiwiSXNCb2xkIjp0cnVlLCJJc0l0YWxpYyI6ZmFsc2UsIklzVW5kZXJsaW5lZCI6ZmFsc2UsIlBhcmVudFN0eWxlIjpudWxsfSwiQXV0b1NpemUiOjAsIkZvcmVncm91bmQiOnsiJGlkIjoiMzE4IiwiQ29sb3IiOnsiJGlkIjoiMzE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MyMCIsIlRvcCI6MC4wLCJMZWZ0IjowLjAsIlJpZ2h0IjowLjAsIkJvdHRvbSI6MC4wfSwiUGFkZGluZyI6eyIkaWQiOiIzMjEiLCJUb3AiOjAuMCwiTGVmdCI6MC4wLCJSaWdodCI6MC4wLCJCb3R0b20iOjAuMH0sIkJhY2tncm91bmQiOnsiJGlkIjoiMzIyIiwiQ29sb3IiOnsiJHJlZiI6IjI5MiJ9fSwiSXNWaXNpYmxlIjp0cnVlLCJXaWR0aCI6MC4wLCJIZWlnaHQiOjAuMCwiQm9yZGVyU3R5bGUiOnsiJGlkIjoiMzIzIiwiTGluZUNvbG9yIjpudWxsLCJMaW5lV2VpZ2h0IjowLjAsIkxpbmVUeXBlIjowLCJQYXJlbnRTdHlsZSI6bnVsbH0sIlBhcmVudFN0eWxlIjpudWxsfSwiRGF0ZVN0eWxlIjp7IiRpZCI6IjMyNCIsIkZvbnRTZXR0aW5ncyI6eyIkaWQiOiIzMjUiLCJGb250U2l6ZSI6MTAsIkZvbnROYW1lIjoiQ2FsaWJyaSIsIklzQm9sZCI6ZmFsc2UsIklzSXRhbGljIjpmYWxzZSwiSXNVbmRlcmxpbmVkIjpmYWxzZSwiUGFyZW50U3R5bGUiOm51bGx9LCJBdXRvU2l6ZSI6MCwiRm9yZWdyb3VuZCI6eyIkaWQiOiIzMjYiLCJDb2xvciI6eyIkaWQiOiIzMjc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GlkIjoiMzI4IiwiVG9wIjowLjAsIkxlZnQiOjAuMCwiUmlnaHQiOjAuMCwiQm90dG9tIjowLjB9LCJQYWRkaW5nIjp7IiRpZCI6IjMyOSIsIlRvcCI6MC4wLCJMZWZ0IjowLjAsIlJpZ2h0IjowLjAsIkJvdHRvbSI6MC4wfSwiQmFja2dyb3VuZCI6eyIkaWQiOiIzMzAiLCJDb2xvciI6eyIkcmVmIjoiMjkyIn19LCJJc1Zpc2libGUiOnRydWUsIldpZHRoIjowLjAsIkhlaWdodCI6MC4wLCJCb3JkZXJTdHlsZSI6eyIkaWQiOiIzMzEiLCJMaW5lQ29sb3IiOm51bGwsIkxpbmVXZWlnaHQiOjAuMCwiTGluZVR5cGUiOjAsIlBhcmVudFN0eWxlIjpudWxsfS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zMiLCJGb3JtYXQiOjAsIklzVmlzaWJsZSI6ZmFsc2UsIkxhc3RLbm93blZpc2liaWxpdHlTdGF0ZSI6ZmFsc2V9LCJJc1Zpc2libGUiOnRydWUsIlBhcmVudFN0eWxlIjpudWxsfSwiSW5kZXgiOjIsIlNtYXJ0RHVyYXRpb25BY3RpdmF0ZWQiOmZhbHNlLCJEYXRlRm9ybWF0Ijp7IiRyZWYiOiIzMzIifSwiV2Vla051bWJlcmluZyI6eyIkaWQiOiIzMzQiLCJGb3JtYXQiOjAsIklzVmlzaWJsZSI6ZmFsc2UsIkxhc3RLbm93blZpc2liaWxpdHlTdGF0ZSI6ZmFsc2V9LCJJZCI6Ijk2Y2M4ZmM3LWE5OWItNDlmMS1hMzA4LTIwM2QzOGVhY2UwYiIsIkltcG9ydElkIjpudWxsLCJUaXRsZSI6IkNvbm5lY3Rpb25zIiwiTm90ZSI6bnVsbCwiSHlwZXJsaW5rIjp7IiRpZCI6IjMzNSIsIkFkZHJlc3MiOm51bGwsIlN1YkFkZHJlc3MiOm51bGx9LCJJc0NoYW5nZWQiOmZhbHNlLCJJc05ldyI6ZmFsc2V9LHsiJGlkIjoiMzM2IiwiR3JvdXBOYW1lIjpudWxsLCJTdGFydERhdGUiOiIyMDIyLTA1LTAzVDAwOjAwOjAwWiIsIkVuZERhdGUiOiIyMDIyLTA1LTE3VDIzOjU5OjAwWiIsIlBlcmNlbnRhZ2VDb21wbGV0ZSI6bnVsbCwiU3R5bGUiOnsiJGlkIjoiMzM3IiwiU2hhcGUiOjEsIlNoYXBlVGhpY2tuZXNzIjowLCJEdXJhdGlvbkZvcm1hdCI6MCwiSW5jbHVkZU5vbldvcmtpbmdEYXlzSW5EdXJhdGlvbiI6ZmFsc2UsIlBlcmNlbnRhZ2VDb21wbGV0ZVN0eWxlIjp7IiRpZCI6IjMzOCIsIkZvbnRTZXR0aW5ncyI6eyIkaWQiOiIzMzk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pZCI6IjM0MCIsIlRvcCI6MC4wLCJMZWZ0IjowLjAsIlJpZ2h0IjowLjAsIkJvdHRvbSI6MC4wfSwiUGFkZGluZyI6eyIkaWQiOiIzNDEiLCJUb3AiOjAuMCwiTGVmdCI6MC4wLCJSaWdodCI6MC4wLCJCb3R0b20iOjAuMH0sIkJhY2tncm91bmQiOnsiJGlkIjoiMzQyIiwiQ29sb3IiOnsiJGlkIjoiMzQzIiwiQSI6ODksIlIiOjAsIkciOjAsIkIiOjB9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GlkIjoiMzQ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Q5IiwiVG9wIjowLjAsIkxlZnQiOjAuMCwiUmlnaHQiOjAuMCwiQm90dG9tIjowLjB9LCJQYWRkaW5nIjp7IiRpZCI6IjM1MCIsIlRvcCI6MC4wLCJMZWZ0IjowLjAsIlJpZ2h0IjowLjAsIkJvdHRvbSI6MC4wfSwiQmFja2dyb3VuZCI6eyIkaWQiOiIzNTEiLCJDb2xvciI6eyIkcmVmIjoiMzQzIn19LCJJc1Zpc2libGUiOnRydWUsIldpZHRoIjowLjAsIkhlaWdodCI6MC4wLCJCb3JkZXJTdHlsZSI6eyIkaWQiOiIzNTIiLCJMaW5lQ29sb3IiOm51bGwsIkxpbmVXZWlnaHQiOjAuMCwiTGluZVR5cGUiOjAsIlBhcmVudFN0eWxlIjpudWxsfSwiUGFyZW50U3R5bGUiOm51bGx9LCJIb3Jpem9udGFsQ29ubmVjdG9yU3R5bGUiOnsiJGlkIjoiMzUzIiwiTGluZUNvbG9yIjp7IiRpZCI6IjM1NCIsIiR0eXBlIjoiTkxSRS5Db21tb24uRG9tLlNvbGlkQ29sb3JCcnVzaCwgTkxSRS5Db21tb24iLCJDb2xvciI6eyIkaWQiOiIzNTUiLCJBIjoyNTUsIlIiOjIwNCwiRyI6MjA0LCJCIjoyMDR9fSwiTGluZVdlaWdodCI6MS4wLCJMaW5lVHlwZSI6MCwiUGFyZW50U3R5bGUiOm51bGx9LCJWZXJ0aWNhbENvbm5lY3RvclN0eWxlIjp7IiRpZCI6IjM1NiIsIkxpbmVDb2xvciI6eyIkaWQiOiIzNTciLCIkdHlwZSI6Ik5MUkUuQ29tbW9uLkRvbS5Tb2xpZENvbG9yQnJ1c2gsIE5MUkUuQ29tbW9uIiwiQ29sb3IiOnsiJGlkIjoiMzU4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zU5IiwiTWFyZ2luIjp7IiRpZCI6IjM2MCIsIlRvcCI6MC4wLCJMZWZ0Ijo0LjAsIlJpZ2h0Ijo0LjAsIkJvdHRvbSI6MC4wfSwiUGFkZGluZyI6eyIkaWQiOiIzNjEiLCJUb3AiOjAuMCwiTGVmdCI6MC4wLCJSaWdodCI6MC4wLCJCb3R0b20iOjAuMH0sIkJhY2tncm91bmQiOnsiJGlkIjoiMzYyIiwiQ29sb3IiOnsiJGlkIjoiMzYzIiwiQSI6MjU1LCJSIjowLCJHIjoxMTQsIkIiOjE4OH19LCJJc1Zpc2libGUiOnRydWUsIldpZHRoIjowLjAsIkhlaWdodCI6MTAuMCwiQm9yZGVyU3R5bGUiOnsiJGlkIjoiMzY0IiwiTGluZUNvbG9yIjp7IiRpZCI6IjM2NSIsIiR0eXBlIjoiTkxSRS5Db21tb24uRG9tLlNvbGlkQ29sb3JCcnVzaCwgTkxSRS5Db21tb24iLCJDb2xvciI6eyIkaWQiOiIzNjYiLCJBIjoyNTUsIlIiOjI1NSwiRyI6MCwiQiI6MH19LCJMaW5lV2VpZ2h0IjowLjAsIkxpbmVUeXBlIjowLCJQYXJlbnRTdHlsZSI6bnVsbH0sIlBhcmVudFN0eWxlIjpudWxsfSwiVGl0bGVTdHlsZSI6eyIkaWQiOiIzNjciLCJGb250U2V0dGluZ3MiOnsiJGlkIjoiMzY4IiwiRm9udFNpemUiOjExLCJGb250TmFtZSI6IkNhbGlicmkiLCJJc0JvbGQiOnRydWUsIklzSXRhbGljIjpmYWxzZSwiSXNVbmRlcmxpbmVkIjpmYWxzZSwiUGFyZW50U3R5bGUiOm51bGx9LCJBdXRvU2l6ZSI6MCwiRm9yZWdyb3VuZCI6eyIkaWQiOiIzNjkiLCJDb2xvciI6eyIkaWQiOiIzNzA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GlkIjoiMzcxIiwiVG9wIjowLjAsIkxlZnQiOjAuMCwiUmlnaHQiOjAuMCwiQm90dG9tIjowLjB9LCJQYWRkaW5nIjp7IiRpZCI6IjM3MiIsIlRvcCI6MC4wLCJMZWZ0IjowLjAsIlJpZ2h0IjowLjAsIkJvdHRvbSI6MC4wfSwiQmFja2dyb3VuZCI6eyIkaWQiOiIzNzMiLCJDb2xvciI6eyIkcmVmIjoiMzQzIn19LCJJc1Zpc2libGUiOnRydWUsIldpZHRoIjowLjAsIkhlaWdodCI6MC4wLCJCb3JkZXJTdHlsZSI6eyIkaWQiOiIzNzQiLCJMaW5lQ29sb3IiOm51bGwsIkxpbmVXZWlnaHQiOjAuMCwiTGluZVR5cGUiOjAsIlBhcmVudFN0eWxlIjpudWxsfSwiUGFyZW50U3R5bGUiOm51bGx9LCJEYXRlU3R5bGUiOnsiJGlkIjoiMzc1IiwiRm9udFNldHRpbmdzIjp7IiRpZCI6IjM3NiIsIkZvbnRTaXplIjoxMCwiRm9udE5hbWUiOiJDYWxpYnJpIiwiSXNCb2xkIjpmYWxzZSwiSXNJdGFsaWMiOmZhbHNlLCJJc1VuZGVybGluZWQiOmZhbHNlLCJQYXJlbnRTdHlsZSI6bnVsbH0sIkF1dG9TaXplIjowLCJGb3JlZ3JvdW5kIjp7IiRpZCI6IjM3NyIsIkNvbG9yIjp7IiRpZCI6IjM3OC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aWQiOiIzNzkiLCJUb3AiOjAuMCwiTGVmdCI6MC4wLCJSaWdodCI6MC4wLCJCb3R0b20iOjAuMH0sIlBhZGRpbmciOnsiJGlkIjoiMzgwIiwiVG9wIjowLjAsIkxlZnQiOjAuMCwiUmlnaHQiOjAuMCwiQm90dG9tIjowLjB9LCJCYWNrZ3JvdW5kIjp7IiRpZCI6IjM4MSIsIkNvbG9yIjp7IiRyZWYiOiIzNDMifX0sIklzVmlzaWJsZSI6dHJ1ZSwiV2lkdGgiOjAuMCwiSGVpZ2h0IjowLjAsIkJvcmRlclN0eWxlIjp7IiRpZCI6IjM4MiIsIkxpbmVDb2xvciI6bnVsbCwiTGluZVdlaWdodCI6MC4wLCJMaW5lVHlwZSI6MCwiUGFyZW50U3R5bGUiOm51bGx9LCJQYXJlbnRTdHlsZSI6bnVsbH0sIkRhdGVGb3JtYXQiOnsiJGlkIjoiMz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4NCIsIkZvcm1hdCI6MCwiSXNWaXNpYmxlIjpmYWxzZSwiTGFzdEtub3duVmlzaWJpbGl0eVN0YXRlIjpmYWxzZX0sIklzVmlzaWJsZSI6dHJ1ZSwiUGFyZW50U3R5bGUiOm51bGx9LCJJbmRleCI6MywiU21hcnREdXJhdGlvbkFjdGl2YXRlZCI6ZmFsc2UsIkRhdGVGb3JtYXQiOnsiJHJlZiI6IjM4MyJ9LCJXZWVrTnVtYmVyaW5nIjp7IiRpZCI6IjM4NSIsIkZvcm1hdCI6MCwiSXNWaXNpYmxlIjpmYWxzZSwiTGFzdEtub3duVmlzaWJpbGl0eVN0YXRlIjpmYWxzZX0sIklkIjoiYjJiY2M4NDItOTc3Zi00YWQyLWI1MzktMGNjMTg5OTgzMzUyIiwiSW1wb3J0SWQiOm51bGwsIlRpdGxlIjoiSW5zcGVjdG9yIGFuZCBTaW11bGF0aW9uIiwiTm90ZSI6bnVsbCwiSHlwZXJsaW5rIjp7IiRpZCI6IjM4NiIsIkFkZHJlc3MiOm51bGwsIlN1YkFkZHJlc3MiOm51bGx9LCJJc0NoYW5nZWQiOmZhbHNlLCJJc05ldyI6ZmFsc2V9LHsiJGlkIjoiMzg3IiwiR3JvdXBOYW1lIjpudWxsLCJTdGFydERhdGUiOiIyMDIyLTA1LTE3VDAwOjAwOjAwWiIsIkVuZERhdGUiOiIyMDIyLTA1LTMxVDIzOjU5OjAwWiIsIlBlcmNlbnRhZ2VDb21wbGV0ZSI6bnVsbCwiU3R5bGUiOnsiJGlkIjoiMzg4IiwiU2hhcGUiOjEsIlNoYXBlVGhpY2tuZXNzIjowLCJEdXJhdGlvbkZvcm1hdCI6MCwiSW5jbHVkZU5vbldvcmtpbmdEYXlzSW5EdXJhdGlvbiI6ZmFsc2UsIlBlcmNlbnRhZ2VDb21wbGV0ZVN0eWxlIjp7IiRpZCI6IjM4OSIsIkZvbnRTZXR0aW5ncyI6eyIkaWQiOiIzOTAiLCJGb250U2l6ZSI6MTAsIkZvbnROYW1lIjoiQ2FsaWJyaSIsIklzQm9sZCI6ZmFsc2UsIklzSXRhbGljIjpmYWxzZSwiSXNVbmRlcmxpbmVkIjpmYWxzZSwiUGFyZW50U3R5bGUiOm51bGx9LCJBdXRvU2l6ZSI6MCwiRm9yZWdyb3VuZCI6eyIkcmVmIjoiMTE5In0sIk1heFdpZHRoIjoyMDAuMCwiTWF4SGVpZ2h0IjoiSW5maW5pdHkiLCJTbWFydEZvcmVncm91bmRJc0FjdGl2ZSI6ZmFsc2UsIkhvcml6b250YWxBbGlnbm1lbnQiOjA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nsiJGlkIjoiMzkzIiwiQ29sb3IiOnsiJGlkIjoiMzk0IiwiQSI6ODksIlIiOjAsIkciOjAsIkIiOjB9fSwiSXNWaXNpYmxlIjp0cnVlLCJXaWR0aCI6MC4wLCJIZWlnaHQiOjAuMCwiQm9yZGVyU3R5bGUiOnsiJGlkIjoiMzk1IiwiTGluZUNvbG9yIjpudWxsLCJMaW5lV2VpZ2h0IjowLjAsIkxpbmVUeXBlIjowLCJQYXJlbnRTdHlsZSI6bnVsbH0sIlBhcmVudFN0eWxlIjpudWxsfSwiRHVyYXRpb25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AwIiwiVG9wIjowLjAsIkxlZnQiOjAuMCwiUmlnaHQiOjAuMCwiQm90dG9tIjowLjB9LCJQYWRkaW5nIjp7IiRpZCI6IjQwMSIsIlRvcCI6MC4wLCJMZWZ0IjowLjAsIlJpZ2h0IjowLjAsIkJvdHRvbSI6MC4wfSwiQmFja2dyb3VuZCI6eyIkaWQiOiI0MDIiLCJDb2xvciI6eyIkcmVmIjoiMzk0In19LCJJc1Zpc2libGUiOnRydWUsIldpZHRoIjowLjAsIkhlaWdodCI6MC4wLCJCb3JkZXJTdHlsZSI6eyIkaWQiOiI0MDMiLCJMaW5lQ29sb3IiOm51bGwsIkxpbmVXZWlnaHQiOjAuMCwiTGluZVR5cGUiOjAsIlBhcmVudFN0eWxlIjpudWxsfSwiUGFyZW50U3R5bGUiOm51bGx9LCJIb3Jpem9udGFsQ29ubmVjdG9yU3R5bGUiOnsiJGlkIjoiNDA0IiwiTGluZUNvbG9yIjp7IiRpZCI6IjQwNSIsIiR0eXBlIjoiTkxSRS5Db21tb24uRG9tLlNvbGlkQ29sb3JCcnVzaCwgTkxSRS5Db21tb24iLCJDb2xvciI6eyIkaWQiOiI0MDYiLCJBIjoyNTUsIlIiOjIwNCwiRyI6MjA0LCJCIjoyMDR9fSwiTGluZVdlaWdodCI6MS4wLCJMaW5lVHlwZSI6MCwiUGFyZW50U3R5bGUiOm51bGx9LCJWZXJ0aWNhbENvbm5lY3RvclN0eWxlIjp7IiRpZCI6IjQwNyIsIkxpbmVDb2xvciI6eyIkaWQiOiI0MDgiLCIkdHlwZSI6Ik5MUkUuQ29tbW9uLkRvbS5Tb2xpZENvbG9yQnJ1c2gsIE5MUkUuQ29tbW9uIiwiQ29sb3IiOnsiJGlkIjoiNDA5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EwIiwiTWFyZ2luIjp7IiRpZCI6IjQxMSIsIlRvcCI6MC4wLCJMZWZ0Ijo0LjAsIlJpZ2h0Ijo0LjAsIkJvdHRvbSI6MC4wfSwiUGFkZGluZyI6eyIkaWQiOiI0MTIiLCJUb3AiOjAuMCwiTGVmdCI6MC4wLCJSaWdodCI6MC4wLCJCb3R0b20iOjAuMH0sIkJhY2tncm91bmQiOnsiJGlkIjoiNDEzIiwiQ29sb3IiOnsiJGlkIjoiNDE0IiwiQSI6MjU1LCJSIjoyLCJHIjoxNzgsIkIiOjIzOH19LCJJc1Zpc2libGUiOnRydWUsIldpZHRoIjowLjAsIkhlaWdodCI6MTAuMCwiQm9yZGVyU3R5bGUiOnsiJGlkIjoiNDE1IiwiTGluZUNvbG9yIjp7IiRpZCI6IjQxNiIsIiR0eXBlIjoiTkxSRS5Db21tb24uRG9tLlNvbGlkQ29sb3JCcnVzaCwgTkxSRS5Db21tb24iLCJDb2xvciI6eyIkaWQiOiI0MTciLCJBIjoyNTUsIlIiOjI1NSwiRyI6MCwiQiI6MH19LCJMaW5lV2VpZ2h0IjowLjAsIkxpbmVUeXBlIjowLCJQYXJlbnRTdHlsZSI6bnVsbH0sIlBhcmVudFN0eWxlIjpudWxsfSwiVGl0bGVTdHlsZSI6eyIkaWQiOiI0MTgiLCJGb250U2V0dGluZ3MiOnsiJGlkIjoiNDE5IiwiRm9udFNpemUiOjExLCJGb250TmFtZSI6IkNhbGlicmkiLCJJc0JvbGQiOnRydWUsIklzSXRhbGljIjpmYWxzZSwiSXNVbmRlcmxpbmVkIjpmYWxzZSwiUGFyZW50U3R5bGUiOm51bGx9LCJBdXRvU2l6ZSI6MCwiRm9yZWdyb3VuZCI6eyIkaWQiOiI0MjAiLCJDb2xvciI6eyIkaWQiOiI0MjE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IyIiwiVG9wIjowLjAsIkxlZnQiOjAuMCwiUmlnaHQiOjAuMCwiQm90dG9tIjowLjB9LCJQYWRkaW5nIjp7IiRpZCI6IjQyMyIsIlRvcCI6MC4wLCJMZWZ0IjowLjAsIlJpZ2h0IjowLjAsIkJvdHRvbSI6MC4wfSwiQmFja2dyb3VuZCI6eyIkaWQiOiI0MjQiLCJDb2xvciI6eyIkcmVmIjoiMzk0In19LCJJc1Zpc2libGUiOnRydWUsIldpZHRoIjowLjAsIkhlaWdodCI6MC4wLCJCb3JkZXJTdHlsZSI6eyIkaWQiOiI0MjUiLCJMaW5lQ29sb3IiOm51bGwsIkxpbmVXZWlnaHQiOjAuMCwiTGluZVR5cGUiOjAsIlBhcmVudFN0eWxlIjpudWxsfSwiUGFyZW50U3R5bGUiOm51bGx9LCJEYXRlU3R5bGUiOnsiJGlkIjoiNDI2IiwiRm9udFNldHRpbmdzIjp7IiRpZCI6IjQyNyIsIkZvbnRTaXplIjoxMCwiRm9udE5hbWUiOiJDYWxpYnJpIiwiSXNCb2xkIjpmYWxzZSwiSXNJdGFsaWMiOmZhbHNlLCJJc1VuZGVybGluZWQiOmZhbHNlLCJQYXJlbnRTdHlsZSI6bnVsbH0sIkF1dG9TaXplIjowLCJGb3JlZ3JvdW5kIjp7IiRpZCI6IjQyOCIsIkNvbG9yIjp7IiRpZCI6IjQyOSIsIkEiOjI1NSwiUiI6MjU1LCJHIjoyNTUsIkIiOjI1NX19LCJNYXhXaWR0aCI6MjAwLjAsIk1heEhlaWdodCI6IkluZmluaXR5IiwiU21hcnRGb3JlZ3JvdW5kSXNBY3RpdmUiOmZhbHNlLCJIb3Jpem9udGFsQWxpZ25tZW50IjoyLCJWZXJ0aWNhbEFsaWdubWVudCI6MCwiU21hcnRGb3JlZ3JvdW5kIjpudWxsLCJCYWNrZ3JvdW5kRmlsbFR5cGUiOjAsIk1hcmdpbiI6eyIkaWQiOiI0MzAiLCJUb3AiOjAuMCwiTGVmdCI6MC4wLCJSaWdodCI6MC4wLCJCb3R0b20iOjAuMH0sIlBhZGRpbmciOnsiJGlkIjoiNDMxIiwiVG9wIjowLjAsIkxlZnQiOjAuMCwiUmlnaHQiOjAuMCwiQm90dG9tIjowLjB9LCJCYWNrZ3JvdW5kIjp7IiRpZCI6IjQzMiIsIkNvbG9yIjp7IiRyZWYiOiIzOTQifX0sIklzVmlzaWJsZSI6dHJ1ZSwiV2lkdGgiOjAuMCwiSGVpZ2h0IjowLjAsIkJvcmRlclN0eWxlIjp7IiRpZCI6IjQzMyIsIkxpbmVDb2xvciI6bnVsbCwiTGluZVdlaWdodCI6MC4wLCJMaW5lVHlwZSI6MCwiUGFyZW50U3R5bGUiOm51bGx9LCJQYXJlbnRTdHlsZSI6bnVsbH0sIkRhdGVGb3JtYXQiOnsiJGlkIjoiNDM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zNSIsIkZvcm1hdCI6MCwiSXNWaXNpYmxlIjpmYWxzZSwiTGFzdEtub3duVmlzaWJpbGl0eVN0YXRlIjpmYWxzZX0sIklzVmlzaWJsZSI6dHJ1ZSwiUGFyZW50U3R5bGUiOm51bGx9LCJJbmRleCI6NCwiU21hcnREdXJhdGlvbkFjdGl2YXRlZCI6ZmFsc2UsIkRhdGVGb3JtYXQiOnsiJHJlZiI6IjQzNCJ9LCJXZWVrTnVtYmVyaW5nIjp7IiRpZCI6IjQzNiIsIkZvcm1hdCI6MCwiSXNWaXNpYmxlIjpmYWxzZSwiTGFzdEtub3duVmlzaWJpbGl0eVN0YXRlIjpmYWxzZX0sIklkIjoiMTExMzRkM2QtOTY1ZS00MmMwLTgyMjktNmU5MzU5MGQ0MzJiIiwiSW1wb3J0SWQiOm51bGwsIlRpdGxlIjoiU2ltdWxhdGlvbiIsIk5vdGUiOm51bGwsIkh5cGVybGluayI6eyIkaWQiOiI0MzciLCJBZGRyZXNzIjpudWxsLCJTdWJBZGRyZXNzIjpudWxsfSwiSXNDaGFuZ2VkIjpmYWxzZSwiSXNOZXciOmZhbHNlfSx7IiRpZCI6IjQzOCIsIkdyb3VwTmFtZSI6bnVsbCwiU3RhcnREYXRlIjoiMjAyMi0wNS0zMVQwMDowMDowMFoiLCJFbmREYXRlIjoiMjAyMi0wNi0xNFQyMzo1OTowMFoiLCJQZXJjZW50YWdlQ29tcGxldGUiOm51bGwsIlN0eWxlIjp7IiRpZCI6IjQzOSIsIlNoYXBlIjoxLCJTaGFwZVRoaWNrbmVzcyI6MCwiRHVyYXRpb25Gb3JtYXQiOjAsIkluY2x1ZGVOb25Xb3JraW5nRGF5c0luRHVyYXRpb24iOmZhbHNlLCJQZXJjZW50YWdlQ29tcGxldGVTdHlsZSI6eyIkaWQiOiI0NDAiLCJGb250U2V0dGluZ3MiOnsiJGlkIjoiNDQx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NDQyIiwiTGluZUNvbG9yIjpudWxsLCJMaW5lV2VpZ2h0IjowLjAsIkxpbmVUeXBlIjowLCJQYXJlbnRTdHlsZSI6bnVsbH0sIlBhcmVudFN0eWxlIjpudWxsfSwiRHVyYXRpb25TdHlsZSI6eyIkaWQiOiI0NDMiLCJGb250U2V0dGluZ3MiOnsiJGlkIjoiNDQ0IiwiRm9udFNpemUiOjEwLCJGb250TmFtZSI6IkNhbGlicmkiLCJJc0JvbGQiOmZhbHNlLCJJc0l0YWxpYyI6ZmFsc2UsIklzVW5kZXJsaW5lZCI6ZmFsc2UsIlBhcmVudFN0eWxlIjpudWxsfSwiQXV0b1NpemUiOjAsIkZvcmVncm91bmQiOnsiJHJlZiI6IjEyNiJ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yZWYiOiIxMzAifSwiSXNWaXNpYmxlIjp0cnVlLCJXaWR0aCI6MC4wLCJIZWlnaHQiOjAuMCwiQm9yZGVyU3R5bGUiOnsiJGlkIjoiNDQ1IiwiTGluZUNvbG9yIjpudWxsLCJMaW5lV2VpZ2h0IjowLjAsIkxpbmVUeXBlIjowLCJQYXJlbnRTdHlsZSI6bnVsbH0sIlBhcmVudFN0eWxlIjpudWxsfSwiSG9yaXpvbnRhbENvbm5lY3RvclN0eWxlIjp7IiRpZCI6IjQ0NiIsIkxpbmVDb2xvciI6eyIkcmVmIjoiMTMyIn0sIkxpbmVXZWlnaHQiOjEuMCwiTGluZVR5cGUiOjAsIlBhcmVudFN0eWxlIjpudWxsfSwiVmVydGljYWxDb25uZWN0b3JTdHlsZSI6eyIkaWQiOiI0NDciLCJMaW5lQ29sb3IiOnsiJHJlZiI6IjEzN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Q0OCIsIk1hcmdpbiI6eyIkcmVmIjoiMTM4In0sIlBhZGRpbmciOnsiJHJlZiI6IjEzOSJ9LCJCYWNrZ3JvdW5kIjp7IiRpZCI6IjQ0OSIsIkNvbG9yIjp7IiRpZCI6IjQ1MCIsIkEiOjI1NSwiUiI6MiwiRyI6MTc4LCJCIjoyMzh9fSwiSXNWaXNpYmxlIjp0cnVlLCJXaWR0aCI6MC4wLCJIZWlnaHQiOjEwLjAsIkJvcmRlclN0eWxlIjp7IiRpZCI6IjQ1MSIsIkxpbmVDb2xvciI6eyIkcmVmIjoiMTQzIn0sIkxpbmVXZWlnaHQiOjAuMCwiTGluZVR5cGUiOjAsIlBhcmVudFN0eWxlIjpudWxsfSwiUGFyZW50U3R5bGUiOm51bGx9LCJUaXRsZVN0eWxlIjp7IiRpZCI6IjQ1MiIsIkZvbnRTZXR0aW5ncyI6eyIkaWQiOiI0NTMiLCJGb250U2l6ZSI6MTEsIkZvbnROYW1lIjoiQ2FsaWJyaSIsIklzQm9sZCI6dHJ1ZSwiSXNJdGFsaWMiOmZhbHNlLCJJc1VuZGVybGluZWQiOmZhbHNlLCJQYXJlbnRTdHlsZSI6bnVsbH0sIkF1dG9TaXplIjowLCJGb3JlZ3JvdW5kIjp7IiRpZCI6IjQ1NCIsIkNvbG9yIjp7IiRpZCI6IjQ1NSIsIkEiOjI1NSwiUiI6MjU1LCJHIjoyNTUsIkIiOjI1NX19LCJNYXhXaWR0aCI6NzIwLjAsIk1heEhlaWdodCI6IkluZmluaXR5IiwiU21hcnRGb3JlZ3JvdW5kSXNBY3RpdmUiOmZhbHNlLCJIb3Jpem9udGFsQWxpZ25tZW50IjowLCJWZXJ0aWNhbEFsaWdubWVudCI6MCwiU21hcnRGb3JlZ3JvdW5kIjpudWxsLCJCYWNrZ3JvdW5kRmlsbFR5cGUiOjAsIk1hcmdpbiI6eyIkcmVmIjoiMTQ5In0sIlBhZGRpbmciOnsiJHJlZiI6IjE1MCJ9LCJCYWNrZ3JvdW5kIjp7IiRyZWYiOiIxNTEifSwiSXNWaXNpYmxlIjp0cnVlLCJXaWR0aCI6MC4wLCJIZWlnaHQiOjAuMCwiQm9yZGVyU3R5bGUiOnsiJGlkIjoiNDU2IiwiTGluZUNvbG9yIjpudWxsLCJMaW5lV2VpZ2h0IjowLjAsIkxpbmVUeXBlIjowLCJQYXJlbnRTdHlsZSI6bnVsbH0sIlBhcmVudFN0eWxlIjpudWxsfSwiRGF0ZVN0eWxlIjp7IiRpZCI6IjQ1NyIsIkZvbnRTZXR0aW5ncyI6eyIkaWQiOiI0NTgiLCJGb250U2l6ZSI6MTAsIkZvbnROYW1lIjoiQ2FsaWJyaSIsIklzQm9sZCI6ZmFsc2UsIklzSXRhbGljIjpmYWxzZSwiSXNVbmRlcmxpbmVkIjpmYWxzZSwiUGFyZW50U3R5bGUiOm51bGx9LCJBdXRvU2l6ZSI6MCwiRm9yZWdyb3VuZCI6eyIkaWQiOiI0NTkiLCJDb2xvciI6eyIkaWQiOiI0NjA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HJlZiI6IjE1NiJ9LCJQYWRkaW5nIjp7IiRyZWYiOiIxNTcifSwiQmFja2dyb3VuZCI6eyIkcmVmIjoiMTU4In0sIklzVmlzaWJsZSI6dHJ1ZSwiV2lkdGgiOjAuMCwiSGVpZ2h0IjowLjAsIkJvcmRlclN0eWxlIjp7IiRpZCI6IjQ2MSIsIkxpbmVDb2xvciI6bnVsbCwiTGluZVdlaWdodCI6MC4wLCJMaW5lVHlwZSI6MCwiUGFyZW50U3R5bGUiOm51bGx9LCJQYXJlbnRTdHlsZSI6bnVsbH0sIkRhdGVGb3JtYXQiOnsiJHJlZiI6IjE1OSJ9LCJXZWVrTnVtYmVyaW5nIjp7IiRpZCI6IjQ2MiIsIkZvcm1hdCI6MCwiSXNWaXNpYmxlIjpmYWxzZSwiTGFzdEtub3duVmlzaWJpbGl0eVN0YXRlIjpmYWxzZX0sIklzVmlzaWJsZSI6dHJ1ZSwiUGFyZW50U3R5bGUiOm51bGx9LCJJbmRleCI6NSwiU21hcnREdXJhdGlvbkFjdGl2YXRlZCI6ZmFsc2UsIkRhdGVGb3JtYXQiOnsiJHJlZiI6IjE1OSJ9LCJXZWVrTnVtYmVyaW5nIjp7IiRpZCI6IjQ2MyIsIkZvcm1hdCI6MCwiSXNWaXNpYmxlIjpmYWxzZSwiTGFzdEtub3duVmlzaWJpbGl0eVN0YXRlIjpmYWxzZX0sIklkIjoiZDU0ZTZiMTEtNGMzMS00OThiLThiZjctOGQ4MmZlZWEwYTlhIiwiSW1wb3J0SWQiOm51bGwsIlRpdGxlIjoiU2ltdWxhdGlvbiIsIk5vdGUiOm51bGwsIkh5cGVybGluayI6eyIkaWQiOiI0NjQiLCJBZGRyZXNzIjpudWxsLCJTdWJBZGRyZXNzIjpudWxsfSwiSXNDaGFuZ2VkIjpmYWxzZSwiSXNOZXciOmZhbHNlfSx7IiRpZCI6IjQ2NSIsIkdyb3VwTmFtZSI6bnVsbCwiU3RhcnREYXRlIjoiMjAyMi0wNi0xNFQwMDowMDowMFoiLCJFbmREYXRlIjoiMjAyMi0wNi0yOFQyMzo1OTowMFoiLCJQZXJjZW50YWdlQ29tcGxldGUiOm51bGwsIlN0eWxlIjp7IiRpZCI6IjQ2NiIsIlNoYXBlIjoxLCJTaGFwZVRoaWNrbmVzcyI6MCwiRHVyYXRpb25Gb3JtYXQiOjAsIkluY2x1ZGVOb25Xb3JraW5nRGF5c0luRHVyYXRpb24iOmZhbHNlLCJQZXJjZW50YWdlQ29tcGxldGVTdHlsZSI6eyIkaWQiOiI0NjciLCJGb250U2V0dGluZ3MiOnsiJGlkIjoiNDY4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cmVmIjoiMTIxIn0sIlBhZGRpbmciOnsiJHJlZiI6IjEyMiJ9LCJCYWNrZ3JvdW5kIjp7IiRyZWYiOiIxMjMifSwiSXNWaXNpYmxlIjp0cnVlLCJXaWR0aCI6MC4wLCJIZWlnaHQiOjAuMCwiQm9yZGVyU3R5bGUiOnsiJGlkIjoiNDY5IiwiTGluZUNvbG9yIjpudWxsLCJMaW5lV2VpZ2h0IjowLjAsIkxpbmVUeXBlIjowLCJQYXJlbnRTdHlsZSI6bnVsbH0sIlBhcmVudFN0eWxlIjpudWxsfSwiRHVyYXRpb25TdHlsZSI6eyIkaWQiOiI0NzAiLCJGb250U2V0dGluZ3MiOnsiJGlkIjoiNDcxIiwiRm9udFNpemUiOjEwLCJGb250TmFtZSI6IkNhbGlicmkiLCJJc0JvbGQiOmZhbHNlLCJJc0l0YWxpYyI6ZmFsc2UsIklzVW5kZXJsaW5lZCI6ZmFsc2UsIlBhcmVudFN0eWxlIjpudWxsfSwiQXV0b1NpemUiOjAsIkZvcmVncm91bmQiOnsiJHJlZiI6IjEyNiJ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yZWYiOiIxMzA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MTMyIn0sIkxpbmVXZWlnaHQiOjEuMCwiTGluZVR5cGUiOjAsIlBhcmVudFN0eWxlIjpudWxsfSwiVmVydGljYWxDb25uZWN0b3JTdHlsZSI6eyIkaWQiOiI0NzQiLCJMaW5lQ29sb3IiOnsiJHJlZiI6IjEzN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Q3NSIsIk1hcmdpbiI6eyIkcmVmIjoiMTM4In0sIlBhZGRpbmciOnsiJHJlZiI6IjEzOSJ9LCJCYWNrZ3JvdW5kIjp7IiRpZCI6IjQ3NiIsIkNvbG9yIjp7IiRpZCI6IjQ3NyIsIkEiOjI1NSwiUiI6MTc4LCJHIjoxNCwiQiI6MTh9fSwiSXNWaXNpYmxlIjp0cnVlLCJXaWR0aCI6MC4wLCJIZWlnaHQiOjEwLjAsIkJvcmRlclN0eWxlIjp7IiRpZCI6IjQ3OCIsIkxpbmVDb2xvciI6eyIkaWQiOiI0NzkiLCIkdHlwZSI6Ik5MUkUuQ29tbW9uLkRvbS5Tb2xpZENvbG9yQnJ1c2gsIE5MUkUuQ29tbW9uIiwiQ29sb3IiOnsiJGlkIjoiNDgwIiwiQSI6MjU1LCJSIjoxMSwiRyI6MTM5LCJCIjo5OX19LCJMaW5lV2VpZ2h0IjowLjAsIkxpbmVUeXBlIjowLCJQYXJlbnRTdHlsZSI6bnVsbH0sIlBhcmVudFN0eWxlIjpudWxsfSwiVGl0bGVTdHlsZSI6eyIkaWQiOiI0ODEiLCJGb250U2V0dGluZ3MiOnsiJGlkIjoiNDgyIiwiRm9udFNpemUiOjExLCJGb250TmFtZSI6IkNhbGlicmkiLCJJc0JvbGQiOnRydWUsIklzSXRhbGljIjpmYWxzZSwiSXNVbmRlcmxpbmVkIjpmYWxzZSwiUGFyZW50U3R5bGUiOm51bGx9LCJBdXRvU2l6ZSI6MCwiRm9yZWdyb3VuZCI6eyIkaWQiOiI0ODMiLCJDb2xvciI6eyIkaWQiOiI0ODQ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HJlZiI6IjE0OSJ9LCJQYWRkaW5nIjp7IiRyZWYiOiIxNTAifSwiQmFja2dyb3VuZCI6eyIkcmVmIjoiMTUxIn0sIklzVmlzaWJsZSI6dHJ1ZSwiV2lkdGgiOjAuMCwiSGVpZ2h0IjowLjAsIkJvcmRlclN0eWxlIjp7IiRpZCI6IjQ4NSIsIkxpbmVDb2xvciI6bnVsbCwiTGluZVdlaWdodCI6MC4wLCJMaW5lVHlwZSI6MCwiUGFyZW50U3R5bGUiOm51bGx9LCJQYXJlbnRTdHlsZSI6bnVsbH0sIkRhdGVTdHlsZSI6eyIkaWQiOiI0ODYiLCJGb250U2V0dGluZ3MiOnsiJGlkIjoiNDg3IiwiRm9udFNpemUiOjEwLCJGb250TmFtZSI6IkNhbGlicmkiLCJJc0JvbGQiOmZhbHNlLCJJc0l0YWxpYyI6ZmFsc2UsIklzVW5kZXJsaW5lZCI6ZmFsc2UsIlBhcmVudFN0eWxlIjpudWxsfSwiQXV0b1NpemUiOjAsIkZvcmVncm91bmQiOnsiJGlkIjoiNDg4IiwiQ29sb3IiOnsiJGlkIjoiNDg5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yZWYiOiIxNTYifSwiUGFkZGluZyI6eyIkcmVmIjoiMTU3In0sIkJhY2tncm91bmQiOnsiJHJlZiI6IjE1OCJ9LCJJc1Zpc2libGUiOnRydWUsIldpZHRoIjowLjAsIkhlaWdodCI6MC4wLCJCb3JkZXJTdHlsZSI6eyIkaWQiOiI0OTAiLCJMaW5lQ29sb3IiOm51bGwsIkxpbmVXZWlnaHQiOjAuMCwiTGluZVR5cGUiOjAsIlBhcmVudFN0eWxlIjpudWxsfSwiUGFyZW50U3R5bGUiOm51bGx9LCJEYXRlRm9ybWF0Ijp7IiRyZWYiOiIxNTkifSwiV2Vla051bWJlcmluZyI6eyIkaWQiOiI0OTEiLCJGb3JtYXQiOjAsIklzVmlzaWJsZSI6ZmFsc2UsIkxhc3RLbm93blZpc2liaWxpdHlTdGF0ZSI6ZmFsc2V9LCJJc1Zpc2libGUiOnRydWUsIlBhcmVudFN0eWxlIjpudWxsfSwiSW5kZXgiOjYsIlNtYXJ0RHVyYXRpb25BY3RpdmF0ZWQiOmZhbHNlLCJEYXRlRm9ybWF0Ijp7IiRyZWYiOiIxNTkifSwiV2Vla051bWJlcmluZyI6eyIkaWQiOiI0OTIiLCJGb3JtYXQiOjAsIklzVmlzaWJsZSI6ZmFsc2UsIkxhc3RLbm93blZpc2liaWxpdHlTdGF0ZSI6ZmFsc2V9LCJJZCI6IjRhNzQzMTlmLWVhOGQtNDRkNS1hNzEwLWVmMTRkZDdmYjYzMyIsIkltcG9ydElkIjpudWxsLCJUaXRsZSI6Ik5vZGUgUGxhY2VtZW50IiwiTm90ZSI6bnVsbCwiSHlwZXJsaW5rIjp7IiRpZCI6IjQ5MyIsIkFkZHJlc3MiOm51bGwsIlN1YkFkZHJlc3MiOm51bGx9LCJJc0NoYW5nZWQiOmZhbHNlLCJJc05ldyI6ZmFsc2V9XSwiU3dpbWxhbmVzIjpbXSwiTXNQcm9qZWN0SXRlbXNUcmVlIjp7IiRpZCI6IjQ5NCIsIlJvb3QiOnsiSW1wb3J0SWQiOm51bGwsIklzSW1wb3J0ZWQiOmZhbHNlLCJDaGlsZHJlbiI6W119fSwiTWV0YWRhdGEiOnsiJGlkIjoiNDk1IiwiUmVjZW50Q29sb3JzQ29sbGVjdGlvbiI6IltcIiNGRjAyQjJFRVwiLFwiI0ZGMDA3MkJDXCJd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J9LCJTZXR0aW5ncyI6eyIkaWQiOiI0OTYiLCJJbXBhT3B0aW9ucyI6eyIkaWQiOiI0OT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OTg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5T00:00:00.0000000"/>
  <p:tag name="OTLDURATIONFORMAT" val="day"/>
  <p:tag name="OTLSPACING" val="5"/>
  <p:tag name="OTLSHAPETHICKNESSTYPE" val="Thin"/>
  <p:tag name="OTLENDDATE" val="2022-03-29T23:59:00.0000000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2-03-29T00:00:00.0000000Z"/>
  <p:tag name="OTLENDDATE" val="2022-04-19T23:59:00.0000000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2-04-19T00:00:00.0000000Z"/>
  <p:tag name="OTLENDDATE" val="2022-05-03T23:59:00.0000000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2-05-03T00:00:00.0000000Z"/>
  <p:tag name="OTLENDDATE" val="2022-05-17T23:59:00.0000000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2-05-17T00:00:00.0000000Z"/>
  <p:tag name="OTLENDDATE" val="2022-05-31T23:59:00.0000000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31T00:00:00.0000000Z"/>
  <p:tag name="OTLENDDATE" val="2022-06-14T23:59:00.0000000Z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6-14T00:00:00.0000000Z"/>
  <p:tag name="OTLENDDATE" val="2022-06-28T23:59:00.0000000Z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oundedCornerRectangleTimeband"/>
  <p:tag name="OTLTIMEBANDSHAPEHEIGHT" val="20"/>
  <p:tag name="OTLTIMEBANDCULTUREINFO" val="en-US"/>
  <p:tag name="OTLTIMEBANDQUICKPOSITION" val="Bottom"/>
  <p:tag name="OTLTIMEBANDTHREEDEFFECTS" val="Gel"/>
  <p:tag name="OTLTIMEBANDAUTODATERANGE" val="True"/>
  <p:tag name="OTLTIMEBANDSTARTDATE" val="0001-01-01T00:00:00.0000000"/>
  <p:tag name="OTLTIMEBANDENDDATE" val="2022-07-28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UuMCIsIk9yaWdpbmFsQXNzZW1ibHlWZXJzaW9uIjoiNi4wMC4wNi4wMCIsIkVkaXRpb24iOm51bGwsIkxhc3RTYXZlZEVkaXRpb24iOjAsIklzUGx1c0VkaXRpb24iOmZhbHNlLCJJc1Byb0VkaXRpb24iOmZhbHNlfSwiRWZmZWN0IjoxLCJTdHlsZSI6eyIkaWQiOiIzIiwiVGltZWJhbmRTdHlsZSI6eyIkaWQiOiI0IiwiU2NhbGVNYXJraW5nIjoxLCJTaGFwZSI6MCwiU2hhcGVTdHlsZSI6eyIkaWQiOiI1IiwiTWFyZ2luIjp7IiRpZCI6IjYiLCJUb3AiOjAuMCwiTGVmdCI6MTAuMCwiUmlnaHQiOjEwLjAsIkJvdHRvbSI6MC4wfSwiUGFkZGluZyI6eyIkaWQiOiI3IiwiVG9wIjozLjAsIkxlZnQiOjAuMCwiUmlnaHQiOjAuMCwiQm90dG9tIjozLjB9LCJCYWNrZ3JvdW5kIjp7IiRpZCI6IjgiLCJDb2xvciI6eyIkaWQiOiI5IiwiQSI6MjU1LCJSIjo2OCwiRyI6ODQsIkIiOjEwNn19LCJJc1Zpc2libGUiOnRydWUsIldpZHRoIjo4NTguMCwiSGVpZ2h0Ijoy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C4wLCJSaWdodCI6MTAuMCwiQm90dG9tIjowLjB9LCJQYWRkaW5nIjp7IiRpZCI6IjE1IiwiVG9wIjozLjAsIkxlZnQiOjAuMCwiUmlnaHQiOjAuMCwiQm90dG9tIjozLjB9LCJCYWNrZ3JvdW5kIjp7IiRpZCI6IjE2IiwiQ29sb3IiOnsiJGlkIjoiMTciLCJBIjoyNTUsIlIiOjY4LCJHIjo4NCwiQiI6MTA2fX0sIklzVmlzaWJsZSI6dHJ1ZSwiV2lkdGgiOjg1OC4wLCJIZWlnaHQiOjI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wLjAsIlJpZ2h0IjoxMC4wLCJCb3R0b20iOjAuMH0sIlBhZGRpbmciOnsiJGlkIjoiMjMiLCJUb3AiOjMuMCwiTGVmdCI6MC4wLCJSaWdodCI6MC4wLCJCb3R0b20iOjMuMH0sIkJhY2tncm91bmQiOnsiJGlkIjoiMjQiLCJDb2xvciI6eyIkaWQiOiIyNSIsIkEiOjI1NSwiUiI6NjgsIkciOjg0LCJCIjoxMDZ9fSwiSXNWaXNpYmxlIjp0cnVlLCJXaWR0aCI6ODU4LjAsIkhlaWdodCI6Mj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MCwiUiI6MCwiRyI6MCwiQiI6MH19LCJJc1Zpc2libGUiOnRydWUsIldpZHRoIjowLjAsIkhlaWdodCI6MC4wLCJCb3JkZXJTdHlsZSI6bnVsbCwiUGFyZW50U3R5bGUiOm51bGx9LCJMZWZ0RW5kQ2Fwc1N0eWxlIjp7IiRpZCI6IjM3IiwiRm9udFNldHRpbmdzIjp7IiRpZCI6IjM4IiwiRm9udFNpemUiOjE4LCJGb250TmFtZSI6IkNhbGlicmkiLCJJc0JvbGQiOnRydWUsIklzSXRhbGljIjpmYWxzZSwiSXNVbmRlcmxpbmVkIjpmYWxzZSwiUGFyZW50U3R5bGUiOm51bGx9LCJBdXRvU2l6ZSI6MCwiRm9yZWdyb3VuZCI6eyIkaWQiOiIzOSIsIkNvbG9yIjp7IiRpZCI6IjQw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0MSIsIlRvcCI6MC4wLCJMZWZ0IjoyMC4wLCJSaWdodCI6MC4wLCJCb3R0b20iOjAuMH0sIlBhZGRpbmciOnsiJGlkIjoiNDIiLCJUb3AiOjAuMCwiTGVmdCI6MC4wLCJSaWdodCI6MC4wLCJCb3R0b20iOjAuMH0sIkJhY2tncm91bmQiOnsiJGlkIjoiNDMiLCJDb2xvciI6eyIkcmVmIjoiMzYifX0sIklzVmlzaWJsZSI6ZmFsc2UsIldpZHRoIjowLjAsIkhlaWdodCI6MC4wLCJCb3JkZXJTdHlsZSI6bnVsbCwiUGFyZW50U3R5bGUiOm51bGx9LCJUb2RheVRleHRTdHlsZSI6eyIkaWQiOiI0NCIsIkZvbnRTZXR0aW5ncyI6eyIkaWQiOiI0NSIsIkZvbnRTaXplIjoxMiwiRm9udE5hbWUiOiJDYWxpYnJpIiwiSXNCb2xkIjpmYWxzZSwiSXNJdGFsaWMiOmZhbHNlLCJJc1VuZGVybGluZWQiOmZhbHNlLCJQYXJlbnRTdHlsZSI6bnVsbH0sIkF1dG9TaXplIjowLCJGb3JlZ3JvdW5kIjp7IiRpZCI6IjQ2IiwiQ29sb3IiOnsiJGlkIjoiN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NDgiLCJUb3AiOjAuMCwiTGVmdCI6MC4wLCJSaWdodCI6MC4wLCJCb3R0b20iOjAuMH0sIlBhZGRpbmciOnsiJGlkIjoiNDkiLCJUb3AiOjAuMCwiTGVmdCI6MC4wLCJSaWdodCI6MC4wLCJCb3R0b20iOjAuMH0sIkJhY2tncm91bmQiOnsiJGlkIjoiNTAiLCJDb2xvciI6eyIkcmVmIjoiMzYifX0sIklzVmlzaWJsZSI6dHJ1ZSwiV2lkdGgiOjAuMCwiSGVpZ2h0IjowLjAsIkJvcmRlclN0eWxlIjpudWxsLCJQYXJlbnRTdHlsZSI6bnVsbH0sIlRvZGF5TWFya2VyU3R5bGUiOnsiJGlkIjoiNTEiLCJNYXJnaW4iOnsiJGlkIjoiNTIiLCJUb3AiOjAuMCwiTGVmdCI6MC4wLCJSaWdodCI6MC4wLCJCb3R0b20iOjAuMH0sIlBhZGRpbmciOnsiJGlkIjoiNTMiLCJUb3AiOjAuMCwiTGVmdCI6MC4wLCJSaWdodCI6MC4wLCJCb3R0b20iOjAuMH0sIkJhY2tncm91bmQiOnsiJGlkIjoiNTQiLCJDb2xvciI6eyIkaWQiOiI1NSIsIkEiOjI1NSwiUiI6MjU1LCJHIjowLCJCIjowfX0sIklzVmlzaWJsZSI6dHJ1ZSwiV2lkdGgiOjAuMCwiSGVpZ2h0IjowLjAsIkJvcmRlclN0eWxlIjpudWxsLCJQYXJlbnRTdHlsZSI6bnVsbH0sIlNjYWxlU3R5bGUiOnsiJGlkIjoiNTYiLCJTaGFwZSI6MywiU2hvd1NlZ21lbnRTZXBhcmF0b3JzIjpmYWxzZSwiU2VnbWVudFNlcGFyYXRvck9wYWNpdHkiOjMwLCJIYXNCZWVuVmlzaWJsZUJlZm9yZSI6dHJ1ZSwiRm9udFNldHRpbmdzIjp7IiRpZCI6IjU3IiwiRm9udFNpemUiOjEyLCJGb250TmFtZSI6IkNhbGlicmkiLCJJc0JvbGQiOmZhbHNlLCJJc0l0YWxpYyI6ZmFsc2UsIklzVW5kZXJsaW5lZCI6ZmFsc2UsIlBhcmVudFN0eWxlIjpudWxsfSwiQXV0b1NpemUiOjAsIkZvcmVncm91bmQiOnsiJGlkIjoiNTgiLCJDb2xvciI6eyIkaWQiOiI1O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2MCIsIlRvcCI6MC4wLCJMZWZ0Ijo1LjAsIlJpZ2h0IjowLjAsIkJvdHRvbSI6MC4wfSwiUGFkZGluZyI6eyIkaWQiOiI2MSIsIlRvcCI6MC4wLCJMZWZ0IjowLjAsIlJpZ2h0IjowLjAsIkJvdHRvbSI6MC4wfSwiQmFja2dyb3VuZCI6eyIkaWQiOiI2MiIsIkNvbG9yIjp7IiRyZWYiOiIzNiJ9fSwiSXNWaXNpYmxlIjp0cnVlLCJXaWR0aCI6MC4wLCJIZWlnaHQiOjAuMCwiQm9yZGVyU3R5bGUiOm51bGwsIlBhcmVudFN0eWxlIjpudWxsfSwiU2luZ2xlU2NhbGVTaGFwZVN0eWxlIjp7IiRpZCI6IjYzIiwiU2hhcGUiOjAsIkhlaWdodCI6MC4wfSwiTWlkZGxlVGllclNjYWxlU3R5bGUiOnsiJGlkIjoiNjQiLCJTaGFwZSI6MywiU2hvd1NlZ21lbnRTZXBhcmF0b3JzIjpmYWxzZSwiU2VnbWVudFNlcGFyYXRvck9wYWNpdHkiOjMwLCJIYXNCZWVuVmlzaWJsZUJlZm9yZSI6ZmFsc2UsIkZvbnRTZXR0aW5ncyI6eyIkaWQiOiI2NSIsIkZvbnRTaXplIjoxMiwiRm9udE5hbWUiOiJDYWxpYnJpIiwiSXNCb2xkIjpmYWxzZSwiSXNJdGFsaWMiOmZhbHNlLCJJc1VuZGVybGluZWQiOmZhbHNlLCJQYXJlbnRTdHlsZSI6bnVsbH0sIkF1dG9TaXplIjowLCJGb3JlZ3JvdW5kIjp7IiRpZCI6IjY2IiwiQ29sb3IiOnsiJGlkIjoi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giLCJUb3AiOjAuMCwiTGVmdCI6NS4wLCJSaWdodCI6MC4wLCJCb3R0b20iOjAuMH0sIlBhZGRpbmciOnsiJGlkIjoiNjkiLCJUb3AiOjAuMCwiTGVmdCI6MC4wLCJSaWdodCI6MC4wLCJCb3R0b20iOjAuMH0sIkJhY2tncm91bmQiOnsiJGlkIjoiNzAiLCJDb2xvciI6eyIkaWQiOiI3MSIsIkEiOjAsIlIiOjAsIkciOjAsIkIiOjB9fSwiSXNWaXNpYmxlIjpmYWxzZSwiV2lkdGgiOjAuMCwiSGVpZ2h0IjowLjAsIkJvcmRlclN0eWxlIjpudWxsLCJQYXJlbnRTdHlsZSI6bnVsbH0sIkJvdHRvbVRpZXJTY2FsZVN0eWxlIjp7IiRpZCI6IjcyIiwiU2hhcGUiOjMsIlNob3dTZWdtZW50U2VwYXJhdG9ycyI6ZmFsc2UsIlNlZ21lbnRTZXBhcmF0b3JPcGFjaXR5IjozMCwiSGFzQmVlblZpc2libGVCZWZvcmUiOmZhbHNlLCJGb250U2V0dGluZ3MiOnsiJGlkIjoiNzMiLCJGb250U2l6ZSI6MTIsIkZvbnROYW1lIjoiQ2FsaWJyaSIsIklzQm9sZCI6ZmFsc2UsIklzSXRhbGljIjpmYWxzZSwiSXNVbmRlcmxpbmVkIjpmYWxzZSwiUGFyZW50U3R5bGUiOm51bGx9LCJBdXRvU2l6ZSI6MCwiRm9yZWdyb3VuZCI6eyIkaWQiOiI3NCIsIkNvbG9yIjp7IiRpZCI6Ijc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wLCJSIjowLCJHIjowLCJCIjowfX0sIklzVmlzaWJsZSI6ZmFsc2UsIldpZHRoIjowLjAsIkhlaWdodCI6MC4wLCJCb3JkZXJTdHlsZSI6bnVsbCwiUGFyZW50U3R5bGUiOm51bGx9LCJFbGFwc2VkVGltZUJhY2tncm91bmQiOnsiJGlkIjoiODAiLCJDb2xvciI6eyIkaWQiOiI4MSIsIkEiOjE5MSwiUiI6MjU1LCJHIjowLCJCIjowfX0sIkFwcGVuZFllYXJPblllYXJDaGFuZ2UiOmZhbHNlLCJFbGFwc2VkVGltZUZvcm1hdCI6MiwiVG9kYXlNYXJrZXJQb3NpdGlvbiI6MywiUXVpY2tQb3NpdGlvbiI6MiwiQWJzb2x1dGVQb3NpdGlvbiI6NDA1LjAsIk1hcmdpbiI6eyIkaWQiOiI4MiIsIlRvcCI6MC4wLCJMZWZ0IjoxMC4wLCJSaWdodCI6MTAuMCwiQm90dG9tIjowLjB9LCJQYWRkaW5nIjp7IiRpZCI6IjgzIiwiVG9wIjowLjAsIkxlZnQiOjAuMCwiUmlnaHQiOjAuMCwiQm90dG9tIjowLjB9LCJCYWNrZ3JvdW5kIjp7IiRpZCI6Ijg0IiwiQ29sb3IiOnsiJGlkIjoiODUiLCJBIjoyNTUsIlIiOjQ3LCJHIjo1NCwiQiI6MTUzfX0sIklzVmlzaWJsZSI6dHJ1ZSwiV2lkdGgiOjAuMCwiSGVpZ2h0IjowLjAsIkJvcmRlclN0eWxlIjpudWxsLCJQYXJlbnRTdHlsZSI6bnVsbH0sIkRlZmF1bHRNaWxlc3RvbmVTdHlsZSI6eyIkaWQiOiI4NiIsIlNoYXBlIjoy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3OSwiRyI6MTI5LCJCIjoxODl9fSwiTGluZVdlaWdodCI6MS4wLCJMaW5lVHlwZSI6MCwiUGFyZW50U3R5bGUiOm51bGx9LCJJc0JlbG93VGltZWJhbmQiOmZhbHNlLCJQb3NpdGlvbk9uVGFzayI6MCwiSGlkZURhdGUiOmZhbHNlLCJTaGFwZVNpemUiOjEsIlNwYWNpbmciOjIuMCwiUGFkZGluZyI6eyIkaWQiOiI5MSIsIlRvcCI6Ny4wLCJMZWZ0IjozLjAsIlJpZ2h0IjowLjAsIkJvdHRvbSI6Mi4wfSwiU2hhcGVTdHlsZSI6eyIkaWQiOiI5MiIsIk1hcmdpbiI6eyIkaWQiOiI5MyIsIlRvcCI6MC4wLCJMZWZ0IjowLjAsIlJpZ2h0IjowLjAsIkJvdHRvbSI6MC4wfSwiUGFkZGluZyI6eyIkaWQiOiI5NCIsIlRvcCI6MC4wLCJMZWZ0IjowLjAsIlJpZ2h0IjowLjAsIkJvdHRvbSI6MC4wfSwiQmFja2dyb3VuZCI6eyIkaWQiOiI5NSIsIkNvbG9yIjp7IiRpZCI6Ijk2IiwiQSI6MjU1LCJSIjowLCJHIjoxMTQsIkIiOjE4OH19LCJJc1Zpc2libGUiOnRydWUsIldpZHRoIjoxMy4wLCJIZWlnaHQiOjEzLjAsIkJvcmRlclN0eWxlIjp7IiRpZCI6Ijk3IiwiTGluZUNvbG9yIjp7IiRpZCI6Ijk4IiwiJHR5cGUiOiJOTFJFLkNvbW1vbi5Eb20uU29saWRDb2xvckJydXNoLCBOTFJFLkNvbW1vbiIsIkNvbG9yIjp7IiRpZCI6Ijk5IiwiQSI6MjU1LCJSIjoyNTUsIkciOjAsIkIiOjB9fSwiTGluZVdlaWdodCI6MC4wLCJMaW5lVHlwZSI6MCwiUGFyZW50U3R5bGUiOm51bGx9LCJQYXJlbnRTdHlsZSI6bnVsbH0sIlRpdGxlU3R5bGUiOnsiJGlkIjoiMTAwIiwiRm9udFNldHRpbmdzIjp7IiRpZCI6IjEwMSIsIkZvbnRTaXplIjoxMSwiRm9udE5hbWUiOiJDYWxpYnJpIiwiSXNCb2xkIjp0cnVlLCJJc0l0YWxpYyI6ZmFsc2UsIklzVW5kZXJsaW5lZCI6ZmFsc2UsIlBhcmVudFN0eWxlIjpudWxsfSwiQXV0b1NpemUiOjAsIkZvcmVncm91bmQiOnsiJGlkIjoiMTAyIiwiQ29sb3IiOnsiJGlkIjoiMTA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NCIsIlRvcCI6MC4wLCJMZWZ0IjowLjAsIlJpZ2h0IjowLjAsIkJvdHRvbSI6MC4wfSwiUGFkZGluZyI6eyIkaWQiOiIxMDUiLCJUb3AiOjAuMCwiTGVmdCI6MC4wLCJSaWdodCI6MC4wLCJCb3R0b20iOjAuMH0sIkJhY2tncm91bmQiOnsiJGlkIjoiMTA2IiwiQ29sb3IiOnsiJHJlZiI6IjM2In19LCJJc1Zpc2libGUiOnRydWUsIldpZHRoIjowLjAsIkhlaWdodCI6MC4wLCJCb3JkZXJTdHlsZSI6bnVsbCwiUGFyZW50U3R5bGUiOm51bGx9LCJEYXRlU3R5bGUiOnsiJGlkIjoiMTA3IiwiRm9udFNldHRpbmdzIjp7IiRpZCI6IjEwOCIsIkZvbnRTaXplIjoxMC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xIiwiVG9wIjowLjAsIkxlZnQiOjAuMCwiUmlnaHQiOjAuMCwiQm90dG9tIjowLjB9LCJQYWRkaW5nIjp7IiRpZCI6IjExMiIsIlRvcCI6MC4wLCJMZWZ0IjowLjAsIlJpZ2h0IjowLjAsIkJvdHRvbSI6MC4wfSwiQmFja2dyb3VuZCI6eyIkaWQiOiIxMTMiLCJDb2xvciI6eyIkcmVmIjoiMzYifX0sIklzVmlzaWJsZSI6dHJ1ZSwiV2lkdGgiOjAuMCwiSGVpZ2h0IjowLjAsIkJvcmRlclN0eWxlIjpudWxs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dHJ1ZSwiUGFyZW50U3R5bGUiOm51bGx9LCJEZWZhdWx0VGFza1N0eWxlIjp7IiRpZCI6IjExNiIsIlNoYXBlIjoxLCJTaGFwZVRoaWNrbmVzcyI6MCwiRHVyYXRpb25Gb3JtYXQiOjAsIkluY2x1ZGVOb25Xb3JraW5nRGF5c0luRHVyYXRpb24iOmZhbHNlLCJQZXJjZW50YWdlQ29tcGxldGVTdHlsZSI6eyIkaWQiOiIxMTciLCJGb250U2V0dGluZ3MiOnsiJGlkIjoiMTE4IiwiRm9udFNpemUiOjEwLCJGb250TmFtZSI6IkNhbGlicmkiLCJJc0JvbGQiOmZhbHNlLCJJc0l0YWxpYyI6ZmFsc2UsIklzVW5kZXJsaW5lZCI6ZmFsc2UsIlBhcmVudFN0eWxlIjpudWxsfSwiQXV0b1NpemUiOjAsIkZvcmVncm91bmQiOnsiJGlkIjoiMTE5IiwiQ29sb3IiOnsiJGlkIjoiMT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IxIiwiVG9wIjowLjAsIkxlZnQiOjAuMCwiUmlnaHQiOjAuMCwiQm90dG9tIjowLjB9LCJQYWRkaW5nIjp7IiRpZCI6IjEyMiIsIlRvcCI6MC4wLCJMZWZ0IjowLjAsIlJpZ2h0IjowLjAsIkJvdHRvbSI6MC4wfSwiQmFja2dyb3VuZCI6eyIkaWQiOiIxMjMiLCJDb2xvciI6eyIkcmVmIjoiMzYifX0sIklzVmlzaWJsZSI6dHJ1ZSwiV2lkdGgiOjAuMCwiSGVpZ2h0IjowLjAsIkJvcmRlclN0eWxlIjpudWxsLCJQYXJlbnRTdHlsZSI6bnVsbH0sIkR1cmF0aW9uU3R5bGUiOnsiJGlkIjoiMTI0IiwiRm9udFNldHRpbmdzIjp7IiRpZCI6IjEyNSIsIkZvbnRTaXplIjoxMCwiRm9udE5hbWUiOiJDYWxpYnJpIiwiSXNCb2xkIjpmYWxzZSwiSXNJdGFsaWMiOmZhbHNlLCJJc1VuZGVybGluZWQiOmZhbHNlLCJQYXJlbnRTdHlsZSI6bnVsbH0sIkF1dG9TaXplIjowLCJGb3JlZ3JvdW5kIjp7IiRpZCI6IjEyNiIsIkNvbG9yIjp7IiRpZCI6IjEy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M3IiwiTWFyZ2luIjp7IiRpZCI6IjEzOCIsIlRvcCI6MC4wLCJMZWZ0Ijo0LjAsIlJpZ2h0Ijo0LjAsIkJvdHRvbSI6MC4wfSwiUGFkZGluZyI6eyIkaWQiOiIxMzkiLCJUb3AiOjAuMCwiTGVmdCI6MC4wLCJSaWdodCI6MC4wLCJCb3R0b20iOjAuMH0sIkJhY2tncm91bmQiOnsiJGlkIjoiMTQwIiwiQ29sb3IiOnsiJGlkIjoiMTQxIiwiQSI6MjU1LCJSIjowLCJHIjoxMTQsIkIiOjE4OH19LCJJc1Zpc2libGUiOnRydWUsIldpZHRoIjowLjAsIkhlaWdodCI6MTAuMCwiQm9yZGVyU3R5bGUiOnsiJGlkIjoiMTQyIiwiTGluZUNvbG9yIjp7IiRpZCI6IjE0MyIsIiR0eXBlIjoiTkxSRS5Db21tb24uRG9tLlNvbGlkQ29sb3JCcnVzaCwgTkxSRS5Db21tb24iLCJDb2xvciI6eyIkaWQiOiIxNDQiLCJBIjoyNTUsIlIiOjI1NSwiRyI6MCwiQiI6MH19LCJMaW5lV2VpZ2h0IjowLjAsIkxpbmVUeXBlIjowLCJQYXJlbnRTdHlsZSI6bnVsbH0sIlBhcmVudFN0eWxlIjpudWxsfSwiVGl0bGVTdHlsZSI6eyIkaWQiOiIxNDUiLCJGb250U2V0dGluZ3MiOnsiJGlkIjoiMTQ2IiwiRm9udFNpemUiOjExLCJGb250TmFtZSI6IkNhbGlicmkiLCJJc0JvbGQiOnRydWUsIklzSXRhbGljIjpmYWxzZSwiSXNVbmRlcmxpbmVkIjpmYWxzZSwiUGFyZW50U3R5bGUiOm51bGx9LCJBdXRvU2l6ZSI6MCwiRm9yZWdyb3VuZCI6eyIkaWQiOiIxNDciLCJDb2xvciI6eyIkaWQiOiIxNDg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YifX0sIklzVmlzaWJsZSI6dHJ1ZSwiV2lkdGgiOjAuMCwiSGVpZ2h0IjowLjAsIkJvcmRlclN0eWxlIjpudWxsLCJQYXJlbnRTdHlsZSI6bnVsbH0sIkRhdGVTdHlsZSI6eyIkaWQiOiIxNTIiLCJGb250U2V0dGluZ3MiOnsiJGlkIjoiMTUzIiwiRm9udFNpemUiOjEwLCJGb250TmFtZSI6IkNhbGlicmkiLCJJc0JvbGQiOmZhbHNlLCJJc0l0YWxpYyI6ZmFsc2UsIklzVW5kZXJsaW5lZCI6ZmFsc2UsIlBhcmVudFN0eWxlIjpudWxsfSwiQXV0b1NpemUiOjAsIkZvcmVncm91bmQiOnsiJGlkIjoiMTU0IiwiQ29sb3IiOnsiJGlkIjoiMTU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yZWYiOiIzNiJ9fSwiSXNWaXNpYmxlIjp0cnVlLCJXaWR0aCI6MC4wLCJIZWlnaHQiOjAuMCwiQm9yZGVyU3R5bGUiOm51bGwsIlBhcmVudFN0eWxlIjpudWxsfSwiRGF0ZUZvcm1hdCI6eyIkaWQiOiIxN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YwIiwiRm9ybWF0IjowLCJJc1Zpc2libGUiOmZhbHNlLCJMYXN0S25vd25WaXNpYmlsaXR5U3RhdGUiOmZhbHNlfSwiSXNWaXNpYmxlIjp0cnVlLCJQYXJlbnRTdHlsZSI6bnVsbCwiX2V4cGxpY2l0bHlTZXQiOnsiJGlkIjoiMTY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NjIiLCJHcmlkbGluZVN0eWxlIjp7IiRpZCI6IjE2MyIsIkxpbmVDb2xvciI6eyIkaWQiOiIxNjQiLCIkdHlwZSI6Ik5MUkUuQ29tbW9uLkRvbS5Tb2xpZENvbG9yQnJ1c2gsIE5MUkUuQ29tbW9uIiwiQ29sb3IiOnsiJGlkIjoiMTY1IiwiQSI6MzgsIlIiOjkxLCJHIjoxNTUsIkIiOjIxM319LCJMaW5lV2VpZ2h0IjoxLjAsIkxpbmVUeXBlIjowLCJQYXJlbnRTdHlsZSI6bnVsbH0sIk1hcmdpbiI6eyIkaWQiOiIxNjYiLCJUb3AiOjAuMCwiTGVmdCI6MC4wLCJSaWdodCI6MC4wLCJCb3R0b20iOjAuMH0sIlBhZGRpbmciOnsiJGlkIjoiMTY3IiwiVG9wIjowLjAsIkxlZnQiOjAuMCwiUmlnaHQiOjAuMCwiQm90dG9tIjowLjB9LCJCYWNrZ3JvdW5kIjpudWxsLCJJc1Zpc2libGUiOnRydWUsIldpZHRoIjowLjAsIkhlaWdodCI6MC4wLCJCb3JkZXJTdHlsZSI6eyIkaWQiOiIxNjgiLCJMaW5lQ29sb3IiOm51bGwsIkxpbmVXZWlnaHQiOjAuMCwiTGluZVR5cGUiOjAsIlBhcmVudFN0eWxlIjpudWxsfSwiUGFyZW50U3R5bGUiOm51bGx9LCJBY3Rpdml0eUxpbmVQYW5lbFN0eWxlIjp7IiRpZCI6IjE2OSIsIkFjdGl2aXR5TGluZVN0eWxlIjp7IiRpZCI6IjE3MCIsIkxpbmVDb2xvciI6eyIkaWQiOiIxNzEiLCIkdHlwZSI6Ik5MUkUuQ29tbW9uLkRvbS5Tb2xpZENvbG9yQnJ1c2gsIE5MUkUuQ29tbW9uIiwiQ29sb3IiOnsiJGlkIjoiMTcyIiwiQSI6MzgsIlIiOjY4LCJHIjoxMTQsIkIiOjE5Nn19LCJMaW5lV2VpZ2h0IjoxLjAsIkxpbmVUeXBlIjowLCJQYXJlbnRTdHlsZSI6bnVsbH0sIk1hcmdpbiI6eyIkaWQiOiIxNzMiLCJUb3AiOjAuMCwiTGVmdCI6MC4wLCJSaWdodCI6MC4wLCJCb3R0b20iOjAuMH0sIlBhZGRpbmciOnsiJGlkIjoiMTc0IiwiVG9wIjowLjAsIkxlZnQiOjAuMCwiUmlnaHQiOjAuMCwiQm90dG9tIjowLjB9LCJCYWNrZ3JvdW5kIjpudWxsLCJJc1Zpc2libGUiOnRydWUsIldpZHRoIjowLjAsIkhlaWdodCI6MC4wLCJCb3JkZXJTdHlsZSI6eyIkaWQiOiIxNzUiLCJMaW5lQ29sb3IiOm51bGwsIkxpbmVXZWlnaHQiOjAuMCwiTGluZVR5cGUiOjAsIlBhcmVudFN0eWxlIjpudWxsfSwiUGFyZW50U3R5bGUiOm51bGx9LCJTaG93RWxhcHNlZFRpbWVHcmFkaWVudFN0eWxlIjpmYWxzZSwiVGltZWJhbmRSZXNlcnZlZExlZnRBcmVhU3R5bGUiOnsiJGlkIjoiMTc2IiwiQWN0aXZpdHlIZWFkZXJXaWR0aCI6MC4wLCJJc1NldCI6ZmFsc2V9LCJEZWZhdWx0U3dpbWxhbmVTdHlsZSI6bnVsbH0sIlNjYWxlIjpudWxsLCJTY2FsZVYyIjp7IiRpZCI6IjE3NyIsIlN0YXJ0RGF0ZSI6IjAwMDEtMDEtMDFUMDA6MDA6MDAiLCJFbmREYXRlIjoiMjAyMi0wNi0yOFQyMzo1OTowMCIsIkF1dG9EYXRlUmFuZ2UiOnRydWUsIldvcmtpbmdEYXlzIjozMSwiRmlzY2FsWWVhciI6eyIkaWQiOiIxNzgiLCJTdGFydE1vbnRoIjoxLCJVc2VTdGFydGluZ1llYXJGb3JOdW1iZXJpbmciOnRydWUsIlNob3dGaXNjYWxZZWFyTGFiZWwiOnRydWV9LCJUb2RheU1hcmtlclRleHQiOiJUb2RheSIsIkF1dG9TY2FsZVR5cGUiOnRydWUsIlRpbWViYW5kU2NhbGVzIjp7IiRpZCI6IjE3OSIsIlRvcFNjYWxlTGF5ZXIiOnsiJGlkIjoiMTgwIiwiRm9ybWF0IjoiTU1NIiwiVHlwZSI6Mn0sIk1pZGRsZVNjYWxlTGF5ZXIiOnsiJGlkIjoiMTgxIiwiRm9ybWF0IjpudWxsLCJUeXBlIjowfSwiQm90dG9tU2NhbGVMYXllciI6eyIkaWQiOiIxODIiLCJGb3JtYXQiOm51bGwsIlR5cGUiOjB9fX0sIk1pbGVzdG9uZXMiOltdLCJUYXNrcyI6W3siJGlkIjoiMTgzIiwiR3JvdXBOYW1lIjpudWxsLCJTdGFydERhdGUiOiIyMDIyLTAzLTE1VDAwOjAwOjAwIiwiRW5kRGF0ZSI6IjIwMjItMDUtMTVUMjM6NTk6MDAiLCJQZXJjZW50YWdlQ29tcGxldGUiOm51bGwsIlN0eWxlIjp7IiRpZCI6IjE4NCIsIlNoYXBlIjoxLCJTaGFwZVRoaWNrbmVzcyI6MC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aWQiOiIxODciLCJUb3AiOjAuMCwiTGVmdCI6MC4wLCJSaWdodCI6MC4wLCJCb3R0b20iOjAuMH0sIlBhZGRpbmciOnsiJGlkIjoiMTg4IiwiVG9wIjowLjAsIkxlZnQiOjAuMCwiUmlnaHQiOjAuMCwiQm90dG9tIjowLjB9LCJCYWNrZ3JvdW5kIjp7IiRpZCI6IjE4OSIsIkNvbG9yIjp7IiRpZCI6IjE5MCIsIkEiOjg5LCJSIjowLCJHIjowLCJCIjowfX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pZCI6IjE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5NiIsIlRvcCI6MC4wLCJMZWZ0IjowLjAsIlJpZ2h0IjowLjAsIkJvdHRvbSI6MC4wfSwiUGFkZGluZyI6eyIkaWQiOiIxOTciLCJUb3AiOjAuMCwiTGVmdCI6MC4wLCJSaWdodCI6MC4wLCJCb3R0b20iOjAuMH0sIkJhY2tncm91bmQiOnsiJGlkIjoiMTk4IiwiQ29sb3IiOnsiJHJlZiI6IjE5MCJ9fSwiSXNWaXNpYmxlIjp0cnVlLCJXaWR0aCI6MC4wLCJIZWlnaHQiOjAuMCwiQm9yZGVyU3R5bGUiOnsiJGlkIjoiMTk5IiwiTGluZUNvbG9yIjpudWxsLCJMaW5lV2VpZ2h0IjowLjAsIkxpbmVUeXBlIjowLCJQYXJlbnRTdHlsZSI6bnVsbH0sIlBhcmVudFN0eWxlIjpudWxsfSwiSG9yaXpvbnRhbENvbm5lY3RvclN0eWxlIjp7IiRpZCI6IjIwMCIsIkxpbmVDb2xvciI6eyIkaWQiOiIyMDEiLCIkdHlwZSI6Ik5MUkUuQ29tbW9uLkRvbS5Tb2xpZENvbG9yQnJ1c2gsIE5MUkUuQ29tbW9uIiwiQ29sb3IiOnsiJGlkIjoiMjAyIiwiQSI6MjU1LCJSIjoyMDQsIkciOjIwNCwiQiI6MjA0fX0sIkxpbmVXZWlnaHQiOjEuMCwiTGluZVR5cGUiOjAsIlBhcmVudFN0eWxlIjpudWxsfSwiVmVydGljYWxDb25uZWN0b3JTdHlsZSI6eyIkaWQiOiIyMDMiLCJMaW5lQ29sb3IiOnsiJGlkIjoiMjA0IiwiJHR5cGUiOiJOTFJFLkNvbW1vbi5Eb20uU29saWRDb2xvckJydXNoLCBOTFJFLkNvbW1vbiIsIkNvbG9yIjp7IiRpZCI6IjIwN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IwNiIsIk1hcmdpbiI6eyIkaWQiOiIyMDciLCJUb3AiOjAuMCwiTGVmdCI6NC4wLCJSaWdodCI6NC4wLCJCb3R0b20iOjAuMH0sIlBhZGRpbmciOnsiJGlkIjoiMjA4IiwiVG9wIjowLjAsIkxlZnQiOjAuMCwiUmlnaHQiOjAuMCwiQm90dG9tIjowLjB9LCJCYWNrZ3JvdW5kIjp7IiRpZCI6IjIwOSIsIkNvbG9yIjp7IiRpZCI6IjIxMCIsIkEiOjI1NSwiUiI6MCwiRyI6MTE0LCJCIjoxODh9fSwiSXNWaXNpYmxlIjp0cnVlLCJXaWR0aCI6MC4wLCJIZWlnaHQiOjEwLjAsIkJvcmRlclN0eWxlIjp7IiRpZCI6IjIxMSIsIkxpbmVDb2xvciI6eyIkaWQiOiIyMTIiLCIkdHlwZSI6Ik5MUkUuQ29tbW9uLkRvbS5Tb2xpZENvbG9yQnJ1c2gsIE5MUkUuQ29tbW9uIiwiQ29sb3IiOnsiJGlkIjoiMjEzIiwiQSI6MjU1LCJSIjoyNTUsIkciOjAsIkIiOjB9fSwiTGluZVdlaWdodCI6MC4wLCJMaW5lVHlwZSI6MCwiUGFyZW50U3R5bGUiOm51bGx9LCJQYXJlbnRTdHlsZSI6bnVsbH0sIlRpdGxlU3R5bGUiOnsiJGlkIjoiMjE0IiwiRm9udFNldHRpbmdzIjp7IiRpZCI6IjIxNSIsIkZvbnRTaXplIjoxMSwiRm9udE5hbWUiOiJDYWxpYnJpIiwiSXNCb2xkIjp0cnVlLCJJc0l0YWxpYyI6ZmFsc2UsIklzVW5kZXJsaW5lZCI6ZmFsc2UsIlBhcmVudFN0eWxlIjpudWxsfSwiQXV0b1NpemUiOjAsIkZvcmVncm91bmQiOnsiJGlkIjoiMjE2IiwiQ29sb3IiOnsiJGlkIjoiMjE3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IxOCIsIlRvcCI6MC4wLCJMZWZ0IjowLjAsIlJpZ2h0IjowLjAsIkJvdHRvbSI6MC4wfSwiUGFkZGluZyI6eyIkaWQiOiIyMTkiLCJUb3AiOjAuMCwiTGVmdCI6MC4wLCJSaWdodCI6MC4wLCJCb3R0b20iOjAuMH0sIkJhY2tncm91bmQiOnsiJGlkIjoiMjIwIiwiQ29sb3IiOnsiJHJlZiI6IjE5MCJ9fSwiSXNWaXNpYmxlIjp0cnVlLCJXaWR0aCI6MC4wLCJIZWlnaHQiOjAuMCwiQm9yZGVyU3R5bGUiOnsiJGlkIjoiMjIxIiwiTGluZUNvbG9yIjpudWxsLCJMaW5lV2VpZ2h0IjowLjAsIkxpbmVUeXBlIjowLCJQYXJlbnRTdHlsZSI6bnVsbH0sIlBhcmVudFN0eWxlIjpudWxsfSwiRGF0ZVN0eWxlIjp7IiRpZCI6IjIyMiIsIkZvbnRTZXR0aW5ncyI6eyIkaWQiOiIyMjMiLCJGb250U2l6ZSI6MTAsIkZvbnROYW1lIjoiQ2FsaWJyaSIsIklzQm9sZCI6ZmFsc2UsIklzSXRhbGljIjpmYWxzZSwiSXNVbmRlcmxpbmVkIjpmYWxzZSwiUGFyZW50U3R5bGUiOm51bGx9LCJBdXRvU2l6ZSI6MCwiRm9yZWdyb3VuZCI6eyIkaWQiOiIyMjQiLCJDb2xvciI6eyIkaWQiOiIyMjU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GlkIjoiMjI2IiwiVG9wIjowLjAsIkxlZnQiOjAuMCwiUmlnaHQiOjAuMCwiQm90dG9tIjowLjB9LCJQYWRkaW5nIjp7IiRpZCI6IjIyNyIsIlRvcCI6MC4wLCJMZWZ0IjowLjAsIlJpZ2h0IjowLjAsIkJvdHRvbSI6MC4wfSwiQmFja2dyb3VuZCI6eyIkaWQiOiIyMjgiLCJDb2xvciI6eyIkcmVmIjoiMTkwIn19LCJJc1Zpc2libGUiOnRydWUsIldpZHRoIjowLjAsIkhlaWdodCI6MC4wLCJCb3JkZXJTdHlsZSI6eyIkaWQiOiIyMjkiLCJMaW5lQ29sb3IiOm51bGwsIkxpbmVXZWlnaHQiOjAuMCwiTGluZVR5cGUiOjAsIlBhcmVudFN0eWxlIjpudWxsfSwiUGFyZW50U3R5bGUiOm51bGx9LCJEYXRlRm9ybWF0Ijp7IiRpZCI6IjI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EiLCJGb3JtYXQiOjAsIklzVmlzaWJsZSI6ZmFsc2UsIkxhc3RLbm93blZpc2liaWxpdHlTdGF0ZSI6ZmFsc2V9LCJJc1Zpc2libGUiOnRydWUsIlBhcmVudFN0eWxlIjpudWxsfSwiSW5kZXgiOjAsIlNtYXJ0RHVyYXRpb25BY3RpdmF0ZWQiOmZhbHNlLCJEYXRlRm9ybWF0Ijp7IiRyZWYiOiIyMzAifSwiV2Vla051bWJlcmluZyI6eyIkaWQiOiIyMzIiLCJGb3JtYXQiOjAsIklzVmlzaWJsZSI6ZmFsc2UsIkxhc3RLbm93blZpc2liaWxpdHlTdGF0ZSI6ZmFsc2V9LCJJZCI6IjY3M2NhY2ZjLWJhMmMtNDE0NS04OGMyLTJlODZhZDIwMGE2YyIsIkltcG9ydElkIjpudWxsLCJUaXRsZSI6Ik5ldHdvcmsgTWFuYWdlbWVudCIsIk5vdGUiOm51bGwsIkh5cGVybGluayI6eyIkaWQiOiIyMzMiLCJBZGRyZXNzIjpudWxsLCJTdWJBZGRyZXNzIjpudWxsfSwiSXNDaGFuZ2VkIjpmYWxzZSwiSXNOZXciOmZhbHNlfSx7IiRpZCI6IjIzNCIsIkdyb3VwTmFtZSI6bnVsbCwiU3RhcnREYXRlIjoiMjAyMi0wNS0xNVQwMDowMDowMCIsIkVuZERhdGUiOiIyMDIyLTA2LTA2VDIzOjU5OjAwIiwiUGVyY2VudGFnZUNvbXBsZXRlIjpudWxsLCJTdHlsZSI6eyIkaWQiOiIyMzUiLCJTaGFwZSI6MSwiU2hhcGVUaGlja25lc3MiOjAsIkR1cmF0aW9uRm9ybWF0IjowLCJJbmNsdWRlTm9uV29ya2luZ0RheXNJbkR1cmF0aW9uIjpmYWxzZSwiUGVyY2VudGFnZUNvbXBsZXRlU3R5bGUiOnsiJGlkIjoiMjM2IiwiRm9udFNldHRpbmdzIjp7IiRpZCI6IjIzNy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GlkIjoiMjM4IiwiVG9wIjowLjAsIkxlZnQiOjAuMCwiUmlnaHQiOjAuMCwiQm90dG9tIjowLjB9LCJQYWRkaW5nIjp7IiRpZCI6IjIzOSIsIlRvcCI6MC4wLCJMZWZ0IjowLjAsIlJpZ2h0IjowLjAsIkJvdHRvbSI6MC4wfSwiQmFja2dyb3VuZCI6eyIkaWQiOiIyNDAiLCJDb2xvciI6eyIkaWQiOiIyNDEiLCJBIjo4OSwiUiI6MCwiRyI6MCwiQiI6MH19LCJJc1Zpc2libGUiOnRydWUsIldpZHRoIjowLjAsIkhlaWdodCI6MC4wLCJCb3JkZXJTdHlsZSI6eyIkaWQiOiIyNDIiLCJMaW5lQ29sb3IiOm51bGwsIkxpbmVXZWlnaHQiOjAuMCwiTGluZVR5cGUiOjAsIlBhcmVudFN0eWxlIjpudWxsfSwiUGFyZW50U3R5bGUiOm51bGx9LCJEdXJhdGlvblN0eWxlIjp7IiRpZCI6IjI0MyIsIkZvbnRTZXR0aW5ncyI6eyIkaWQiOiIyNDQiLCJGb250U2l6ZSI6MTAsIkZvbnROYW1lIjoiQ2FsaWJyaSIsIklzQm9sZCI6ZmFsc2UsIklzSXRhbGljIjpmYWxzZSwiSXNVbmRlcmxpbmVkIjpmYWxzZSwiUGFyZW50U3R5bGUiOm51bGx9LCJBdXRvU2l6ZSI6MCwiRm9yZWdyb3VuZCI6eyIkaWQiOiIyNDUiLCJDb2xvciI6eyIkaWQiOiIyN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DciLCJUb3AiOjAuMCwiTGVmdCI6MC4wLCJSaWdodCI6MC4wLCJCb3R0b20iOjAuMH0sIlBhZGRpbmciOnsiJGlkIjoiMjQ4IiwiVG9wIjowLjAsIkxlZnQiOjAuMCwiUmlnaHQiOjAuMCwiQm90dG9tIjowLjB9LCJCYWNrZ3JvdW5kIjp7IiRpZCI6IjI0OSIsIkNvbG9yIjp7IiRyZWYiOiIyNDEifX0sIklzVmlzaWJsZSI6dHJ1ZSwiV2lkdGgiOjAuMCwiSGVpZ2h0IjowLjAsIkJvcmRlclN0eWxlIjp7IiRpZCI6IjI1MCIsIkxpbmVDb2xvciI6bnVsbCwiTGluZVdlaWdodCI6MC4wLCJMaW5lVHlwZSI6MCwiUGFyZW50U3R5bGUiOm51bGx9LCJQYXJlbnRTdHlsZSI6bnVsbH0sIkhvcml6b250YWxDb25uZWN0b3JTdHlsZSI6eyIkaWQiOiIyNTEiLCJMaW5lQ29sb3IiOnsiJGlkIjoiMjUyIiwiJHR5cGUiOiJOTFJFLkNvbW1vbi5Eb20uU29saWRDb2xvckJydXNoLCBOTFJFLkNvbW1vbiIsIkNvbG9yIjp7IiRpZCI6IjI1MyIsIkEiOjI1NSwiUiI6MjA0LCJHIjoyMDQsIkIiOjIwNH19LCJMaW5lV2VpZ2h0IjoxLjAsIkxpbmVUeXBlIjowLCJQYXJlbnRTdHlsZSI6bnVsbH0sIlZlcnRpY2FsQ29ubmVjdG9yU3R5bGUiOnsiJGlkIjoiMjU0IiwiTGluZUNvbG9yIjp7IiRpZCI6IjI1NSIsIiR0eXBlIjoiTkxSRS5Db21tb24uRG9tLlNvbGlkQ29sb3JCcnVzaCwgTkxSRS5Db21tb24iLCJDb2xvciI6eyIkaWQiOiIyNTY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NTciLCJNYXJnaW4iOnsiJGlkIjoiMjU4IiwiVG9wIjowLjAsIkxlZnQiOjQuMCwiUmlnaHQiOjQuMCwiQm90dG9tIjowLjB9LCJQYWRkaW5nIjp7IiRpZCI6IjI1OSIsIlRvcCI6MC4wLCJMZWZ0IjowLjAsIlJpZ2h0IjowLjAsIkJvdHRvbSI6MC4wfSwiQmFja2dyb3VuZCI6eyIkaWQiOiIyNjAiLCJDb2xvciI6eyIkaWQiOiIyNjEiLCJBIjoyNTUsIlIiOjAsIkciOjExNCwiQiI6MTg4fX0sIklzVmlzaWJsZSI6dHJ1ZSwiV2lkdGgiOjAuMCwiSGVpZ2h0IjoxMC4wLCJCb3JkZXJTdHlsZSI6eyIkaWQiOiIyNjIiLCJMaW5lQ29sb3IiOnsiJGlkIjoiMjYzIiwiJHR5cGUiOiJOTFJFLkNvbW1vbi5Eb20uU29saWRDb2xvckJydXNoLCBOTFJFLkNvbW1vbiIsIkNvbG9yIjp7IiRpZCI6IjI2NCIsIkEiOjI1NSwiUiI6MjU1LCJHIjowLCJCIjowfX0sIkxpbmVXZWlnaHQiOjAuMCwiTGluZVR5cGUiOjAsIlBhcmVudFN0eWxlIjpudWxsfSwiUGFyZW50U3R5bGUiOm51bGx9LCJUaXRsZVN0eWxlIjp7IiRpZCI6IjI2NSIsIkZvbnRTZXR0aW5ncyI6eyIkaWQiOiIyNjYiLCJGb250U2l6ZSI6MTEsIkZvbnROYW1lIjoiQ2FsaWJyaSIsIklzQm9sZCI6dHJ1ZSwiSXNJdGFsaWMiOmZhbHNlLCJJc1VuZGVybGluZWQiOmZhbHNlLCJQYXJlbnRTdHlsZSI6bnVsbH0sIkF1dG9TaXplIjowLCJGb3JlZ3JvdW5kIjp7IiRpZCI6IjI2NyIsIkNvbG9yIjp7IiRpZCI6IjI2O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yZWYiOiIyNDEifX0sIklzVmlzaWJsZSI6dHJ1ZSwiV2lkdGgiOjAuMCwiSGVpZ2h0IjowLjAsIkJvcmRlclN0eWxlIjp7IiRpZCI6IjI3MiIsIkxpbmVDb2xvciI6bnVsbCwiTGluZVdlaWdodCI6MC4wLCJMaW5lVHlwZSI6MCwiUGFyZW50U3R5bGUiOm51bGx9LCJQYXJlbnRTdHlsZSI6bnVsbH0sIkRhdGVTdHlsZSI6eyIkaWQiOiIyNzMiLCJGb250U2V0dGluZ3MiOnsiJGlkIjoiMjc0IiwiRm9udFNpemUiOjEwLCJGb250TmFtZSI6IkNhbGlicmkiLCJJc0JvbGQiOmZhbHNlLCJJc0l0YWxpYyI6ZmFsc2UsIklzVW5kZXJsaW5lZCI6ZmFsc2UsIlBhcmVudFN0eWxlIjpudWxsfSwiQXV0b1NpemUiOjAsIkZvcmVncm91bmQiOnsiJGlkIjoiMjc1IiwiQ29sb3IiOnsiJGlkIjoiMjc2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HJlZiI6IjI0MSJ9fSwiSXNWaXNpYmxlIjp0cnVlLCJXaWR0aCI6MC4wLCJIZWlnaHQiOjAuMCwiQm9yZGVyU3R5bGUiOnsiJGlkIjoiMjgwIiwiTGluZUNvbG9yIjpudWxsLCJMaW5lV2VpZ2h0IjowLjAsIkxpbmVUeXBlIjowLCJQYXJlbnRTdHlsZSI6bnVsbH0sIlBhcmVudFN0eWxlIjpudWxsfSwiRGF0ZUZvcm1hdCI6eyIkaWQiOiIy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gyIiwiRm9ybWF0IjowLCJJc1Zpc2libGUiOmZhbHNlLCJMYXN0S25vd25WaXNpYmlsaXR5U3RhdGUiOmZhbHNlfSwiSXNWaXNpYmxlIjp0cnVlLCJQYXJlbnRTdHlsZSI6bnVsbH0sIkluZGV4IjoxLCJTbWFydER1cmF0aW9uQWN0aXZhdGVkIjpmYWxzZSwiRGF0ZUZvcm1hdCI6eyIkcmVmIjoiMjgxIn0sIldlZWtOdW1iZXJpbmciOnsiJGlkIjoiMjgzIiwiRm9ybWF0IjowLCJJc1Zpc2libGUiOmZhbHNlLCJMYXN0S25vd25WaXNpYmlsaXR5U3RhdGUiOmZhbHNlfSwiSWQiOiIyNWZhYmI4NC0wMjMyLTQwMDItOTNkYi05Y2I0NTEyYzMwMjUiLCJJbXBvcnRJZCI6bnVsbCwiVGl0bGUiOiJOb2RlIENyZWF0aW9uIiwiTm90ZSI6bnVsbCwiSHlwZXJsaW5rIjp7IiRpZCI6IjI4NCIsIkFkZHJlc3MiOm51bGwsIlN1YkFkZHJlc3MiOm51bGx9LCJJc0NoYW5nZWQiOmZhbHNlLCJJc05ldyI6ZmFsc2V9LHsiJGlkIjoiMjg1IiwiR3JvdXBOYW1lIjpudWxsLCJTdGFydERhdGUiOiIyMDIyLTA2LTA2VDAwOjAwOjAwIiwiRW5kRGF0ZSI6IjIwMjItMDYtMjJUMjM6NTk6MDAiLCJQZXJjZW50YWdlQ29tcGxldGUiOm51bGwsIlN0eWxlIjp7IiRpZCI6IjI4NiIsIlNoYXBlIjoxLCJTaGFwZVRoaWNrbmVzcyI6MCwiRHVyYXRpb25Gb3JtYXQiOjAsIkluY2x1ZGVOb25Xb3JraW5nRGF5c0luRHVyYXRpb24iOmZhbHNlLCJQZXJjZW50YWdlQ29tcGxldGVTdHlsZSI6eyIkaWQiOiIyODciLCJGb250U2V0dGluZ3MiOnsiJGlkIjoiMjg4IiwiRm9udFNpemUiOjEwLCJGb250TmFtZSI6IkNhbGlicmkiLCJJc0JvbGQiOmZhbHNlLCJJc0l0YWxpYyI6ZmFsc2UsIklzVW5kZXJsaW5lZCI6ZmFsc2UsIlBhcmVudFN0eWxlIjpudWxsfSwiQXV0b1NpemUiOjAsIkZvcmVncm91bmQiOnsiJHJlZiI6IjExOSJ9LCJNYXhXaWR0aCI6MjAwLjAsIk1heEhlaWdodCI6IkluZmluaXR5IiwiU21hcnRGb3JlZ3JvdW5kSXNBY3RpdmUiOmZhbHNlLCJIb3Jpem9udGFsQWxpZ25tZW50IjowLCJWZXJ0aWNhbEFsaWdubWVudCI6MCwiU21hcnRGb3JlZ3JvdW5kIjpudWxsLCJCYWNrZ3JvdW5kRmlsbFR5cGUiOjAsIk1hcmdpbiI6eyIkaWQiOiIyODkiLCJUb3AiOjAuMCwiTGVmdCI6MC4wLCJSaWdodCI6MC4wLCJCb3R0b20iOjAuMH0sIlBhZGRpbmciOnsiJGlkIjoiMjkwIiwiVG9wIjowLjAsIkxlZnQiOjAuMCwiUmlnaHQiOjAuMCwiQm90dG9tIjowLjB9LCJCYWNrZ3JvdW5kIjp7IiRpZCI6IjI5MSIsIkNvbG9yIjp7IiRpZCI6IjI5MiIsIkEiOjg5LCJSIjowLCJHIjowLCJCIjowfX0sIklzVmlzaWJsZSI6dHJ1ZSwiV2lkdGgiOjAuMCwiSGVpZ2h0IjowLjAsIkJvcmRlclN0eWxlIjp7IiRpZCI6IjI5MyIsIkxpbmVDb2xvciI6bnVsbCwiTGluZVdlaWdodCI6MC4wLCJMaW5lVHlwZSI6MCwiUGFyZW50U3R5bGUiOm51bGx9LCJQYXJlbnRTdHlsZSI6bnVsbH0sIkR1cmF0aW9uU3R5bGUiOnsiJGlkIjoiMjk0IiwiRm9udFNldHRpbmdzIjp7IiRpZCI6IjI5NSIsIkZvbnRTaXplIjoxMCwiRm9udE5hbWUiOiJDYWxpYnJpIiwiSXNCb2xkIjpmYWxzZSwiSXNJdGFsaWMiOmZhbHNlLCJJc1VuZGVybGluZWQiOmZhbHNlLCJQYXJlbnRTdHlsZSI6bnVsbH0sIkF1dG9TaXplIjowLCJGb3JlZ3JvdW5kIjp7IiRpZCI6IjI5NiIsIkNvbG9yIjp7IiRpZCI6IjI5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5OCIsIlRvcCI6MC4wLCJMZWZ0IjowLjAsIlJpZ2h0IjowLjAsIkJvdHRvbSI6MC4wfSwiUGFkZGluZyI6eyIkaWQiOiIyOTkiLCJUb3AiOjAuMCwiTGVmdCI6MC4wLCJSaWdodCI6MC4wLCJCb3R0b20iOjAuMH0sIkJhY2tncm91bmQiOnsiJGlkIjoiMzAwIiwiQ29sb3IiOnsiJHJlZiI6IjI5MiJ9fSwiSXNWaXNpYmxlIjp0cnVlLCJXaWR0aCI6MC4wLCJIZWlnaHQiOjAuMCwiQm9yZGVyU3R5bGUiOnsiJGlkIjoiMzAxIiwiTGluZUNvbG9yIjpudWxsLCJMaW5lV2VpZ2h0IjowLjAsIkxpbmVUeXBlIjowLCJQYXJlbnRTdHlsZSI6bnVsbH0sIlBhcmVudFN0eWxlIjpudWxsfSwiSG9yaXpvbnRhbENvbm5lY3RvclN0eWxlIjp7IiRpZCI6IjMwMiIsIkxpbmVDb2xvciI6eyIkaWQiOiIzMDMiLCIkdHlwZSI6Ik5MUkUuQ29tbW9uLkRvbS5Tb2xpZENvbG9yQnJ1c2gsIE5MUkUuQ29tbW9uIiwiQ29sb3IiOnsiJGlkIjoiMzA0IiwiQSI6MjU1LCJSIjoyMDQsIkciOjIwNCwiQiI6MjA0fX0sIkxpbmVXZWlnaHQiOjEuMCwiTGluZVR5cGUiOjAsIlBhcmVudFN0eWxlIjpudWxsfSwiVmVydGljYWxDb25uZWN0b3JTdHlsZSI6eyIkaWQiOiIzMDUiLCJMaW5lQ29sb3IiOnsiJGlkIjoiMzA2IiwiJHR5cGUiOiJOTFJFLkNvbW1vbi5Eb20uU29saWRDb2xvckJydXNoLCBOTFJFLkNvbW1vbiIsIkNvbG9yIjp7IiRpZCI6IjMw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wOCIsIk1hcmdpbiI6eyIkaWQiOiIzMDkiLCJUb3AiOjAuMCwiTGVmdCI6NC4wLCJSaWdodCI6NC4wLCJCb3R0b20iOjAuMH0sIlBhZGRpbmciOnsiJGlkIjoiMzEwIiwiVG9wIjowLjAsIkxlZnQiOjAuMCwiUmlnaHQiOjAuMCwiQm90dG9tIjowLjB9LCJCYWNrZ3JvdW5kIjp7IiRpZCI6IjMxMSIsIkNvbG9yIjp7IiRpZCI6IjMxMiIsIkEiOjI1NSwiUiI6MCwiRyI6MTE0LCJCIjoxODh9fSwiSXNWaXNpYmxlIjp0cnVlLCJXaWR0aCI6MC4wLCJIZWlnaHQiOjEwLjAsIkJvcmRlclN0eWxlIjp7IiRpZCI6IjMxMyIsIkxpbmVDb2xvciI6eyIkaWQiOiIzMTQiLCIkdHlwZSI6Ik5MUkUuQ29tbW9uLkRvbS5Tb2xpZENvbG9yQnJ1c2gsIE5MUkUuQ29tbW9uIiwiQ29sb3IiOnsiJGlkIjoiMzE1IiwiQSI6MjU1LCJSIjoyNTUsIkciOjAsIkIiOjB9fSwiTGluZVdlaWdodCI6MC4wLCJMaW5lVHlwZSI6MCwiUGFyZW50U3R5bGUiOm51bGx9LCJQYXJlbnRTdHlsZSI6bnVsbH0sIlRpdGxlU3R5bGUiOnsiJGlkIjoiMzE2IiwiRm9udFNldHRpbmdzIjp7IiRpZCI6IjMxNyIsIkZvbnRTaXplIjoxMSwiRm9udE5hbWUiOiJDYWxpYnJpIiwiSXNCb2xkIjp0cnVlLCJJc0l0YWxpYyI6ZmFsc2UsIklzVW5kZXJsaW5lZCI6ZmFsc2UsIlBhcmVudFN0eWxlIjpudWxsfSwiQXV0b1NpemUiOjAsIkZvcmVncm91bmQiOnsiJGlkIjoiMzE4IiwiQ29sb3IiOnsiJGlkIjoiMzE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MyMCIsIlRvcCI6MC4wLCJMZWZ0IjowLjAsIlJpZ2h0IjowLjAsIkJvdHRvbSI6MC4wfSwiUGFkZGluZyI6eyIkaWQiOiIzMjEiLCJUb3AiOjAuMCwiTGVmdCI6MC4wLCJSaWdodCI6MC4wLCJCb3R0b20iOjAuMH0sIkJhY2tncm91bmQiOnsiJGlkIjoiMzIyIiwiQ29sb3IiOnsiJHJlZiI6IjI5MiJ9fSwiSXNWaXNpYmxlIjp0cnVlLCJXaWR0aCI6MC4wLCJIZWlnaHQiOjAuMCwiQm9yZGVyU3R5bGUiOnsiJGlkIjoiMzIzIiwiTGluZUNvbG9yIjpudWxsLCJMaW5lV2VpZ2h0IjowLjAsIkxpbmVUeXBlIjowLCJQYXJlbnRTdHlsZSI6bnVsbH0sIlBhcmVudFN0eWxlIjpudWxsfSwiRGF0ZVN0eWxlIjp7IiRpZCI6IjMyNCIsIkZvbnRTZXR0aW5ncyI6eyIkaWQiOiIzMjUiLCJGb250U2l6ZSI6MTAsIkZvbnROYW1lIjoiQ2FsaWJyaSIsIklzQm9sZCI6ZmFsc2UsIklzSXRhbGljIjpmYWxzZSwiSXNVbmRlcmxpbmVkIjpmYWxzZSwiUGFyZW50U3R5bGUiOm51bGx9LCJBdXRvU2l6ZSI6MCwiRm9yZWdyb3VuZCI6eyIkaWQiOiIzMjYiLCJDb2xvciI6eyIkaWQiOiIzMjciLCJBIjoyNTUsIlIiOjI1NSwiRyI6MjU1LCJCIjoyNTV9fSwiTWF4V2lkdGgiOjIwMC4wLCJNYXhIZWlnaHQiOiJJbmZpbml0eSIsIlNtYXJ0Rm9yZWdyb3VuZElzQWN0aXZlIjpmYWxzZSwiSG9yaXpvbnRhbEFsaWdubWVudCI6MiwiVmVydGljYWxBbGlnbm1lbnQiOjAsIlNtYXJ0Rm9yZWdyb3VuZCI6bnVsbCwiQmFja2dyb3VuZEZpbGxUeXBlIjowLCJNYXJnaW4iOnsiJGlkIjoiMzI4IiwiVG9wIjowLjAsIkxlZnQiOjAuMCwiUmlnaHQiOjAuMCwiQm90dG9tIjowLjB9LCJQYWRkaW5nIjp7IiRpZCI6IjMyOSIsIlRvcCI6MC4wLCJMZWZ0IjowLjAsIlJpZ2h0IjowLjAsIkJvdHRvbSI6MC4wfSwiQmFja2dyb3VuZCI6eyIkaWQiOiIzMzAiLCJDb2xvciI6eyIkcmVmIjoiMjkyIn19LCJJc1Zpc2libGUiOnRydWUsIldpZHRoIjowLjAsIkhlaWdodCI6MC4wLCJCb3JkZXJTdHlsZSI6eyIkaWQiOiIzMzEiLCJMaW5lQ29sb3IiOm51bGwsIkxpbmVXZWlnaHQiOjAuMCwiTGluZVR5cGUiOjAsIlBhcmVudFN0eWxlIjpudWxsfS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zMiLCJGb3JtYXQiOjAsIklzVmlzaWJsZSI6ZmFsc2UsIkxhc3RLbm93blZpc2liaWxpdHlTdGF0ZSI6ZmFsc2V9LCJJc1Zpc2libGUiOnRydWUsIlBhcmVudFN0eWxlIjpudWxsfSwiSW5kZXgiOjIsIlNtYXJ0RHVyYXRpb25BY3RpdmF0ZWQiOmZhbHNlLCJEYXRlRm9ybWF0Ijp7IiRyZWYiOiIzMzIifSwiV2Vla051bWJlcmluZyI6eyIkaWQiOiIzMzQiLCJGb3JtYXQiOjAsIklzVmlzaWJsZSI6ZmFsc2UsIkxhc3RLbm93blZpc2liaWxpdHlTdGF0ZSI6ZmFsc2V9LCJJZCI6ImQ3MTRjMzBiLTFiNzUtNGFkYS1iMzU4LTk2MWRjM2NkZTY3MSIsIkltcG9ydElkIjpudWxsLCJUaXRsZSI6Ikluc3BlY3RvciIsIk5vdGUiOm51bGwsIkh5cGVybGluayI6eyIkaWQiOiIzMzUiLCJBZGRyZXNzIjpudWxsLCJTdWJBZGRyZXNzIjpudWxsfSwiSXNDaGFuZ2VkIjpmYWxzZSwiSXNOZXciOmZhbHNlfSx7IiRpZCI6IjMzNiIsIkdyb3VwTmFtZSI6bnVsbCwiU3RhcnREYXRlIjoiMjAyMi0wNi0yMlQwMDowMDowMCIsIkVuZERhdGUiOiIyMDIyLTA2LTI1VDIzOjU5OjAwIiwiUGVyY2VudGFnZUNvbXBsZXRlIjpudWxsLCJTdHlsZSI6eyIkaWQiOiIzMzciLCJTaGFwZSI6MSwiU2hhcGVUaGlja25lc3MiOjAsIkR1cmF0aW9uRm9ybWF0IjowLCJJbmNsdWRlTm9uV29ya2luZ0RheXNJbkR1cmF0aW9uIjpmYWxzZSwiUGVyY2VudGFnZUNvbXBsZXRlU3R5bGUiOnsiJGlkIjoiMzM4IiwiRm9udFNldHRpbmdzIjp7IiRpZCI6IjMzOS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GlkIjoiMzQwIiwiVG9wIjowLjAsIkxlZnQiOjAuMCwiUmlnaHQiOjAuMCwiQm90dG9tIjowLjB9LCJQYWRkaW5nIjp7IiRpZCI6IjM0MSIsIlRvcCI6MC4wLCJMZWZ0IjowLjAsIlJpZ2h0IjowLjAsIkJvdHRvbSI6MC4wfSwiQmFja2dyb3VuZCI6eyIkaWQiOiIzNDIiLCJDb2xvciI6eyIkaWQiOiIzNDMiLCJBIjo4OSwiUiI6MCwiRyI6MCwiQiI6MH1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aWQiOiIzN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DkiLCJUb3AiOjAuMCwiTGVmdCI6MC4wLCJSaWdodCI6MC4wLCJCb3R0b20iOjAuMH0sIlBhZGRpbmciOnsiJGlkIjoiMzUwIiwiVG9wIjowLjAsIkxlZnQiOjAuMCwiUmlnaHQiOjAuMCwiQm90dG9tIjowLjB9LCJCYWNrZ3JvdW5kIjp7IiRpZCI6IjM1MSIsIkNvbG9yIjp7IiRyZWYiOiIzNDMifX0sIklzVmlzaWJsZSI6dHJ1ZSwiV2lkdGgiOjAuMCwiSGVpZ2h0IjowLjAsIkJvcmRlclN0eWxlIjp7IiRpZCI6IjM1MiIsIkxpbmVDb2xvciI6bnVsbCwiTGluZVdlaWdodCI6MC4wLCJMaW5lVHlwZSI6MCwiUGFyZW50U3R5bGUiOm51bGx9LCJQYXJlbnRTdHlsZSI6bnVsbH0sIkhvcml6b250YWxDb25uZWN0b3JTdHlsZSI6eyIkaWQiOiIzNTMiLCJMaW5lQ29sb3IiOnsiJGlkIjoiMzU0IiwiJHR5cGUiOiJOTFJFLkNvbW1vbi5Eb20uU29saWRDb2xvckJydXNoLCBOTFJFLkNvbW1vbiIsIkNvbG9yIjp7IiRpZCI6IjM1NSIsIkEiOjI1NSwiUiI6MjA0LCJHIjoyMDQsIkIiOjIwNH19LCJMaW5lV2VpZ2h0IjoxLjAsIkxpbmVUeXBlIjowLCJQYXJlbnRTdHlsZSI6bnVsbH0sIlZlcnRpY2FsQ29ubmVjdG9yU3R5bGUiOnsiJGlkIjoiMzU2IiwiTGluZUNvbG9yIjp7IiRpZCI6IjM1NyIsIiR0eXBlIjoiTkxSRS5Db21tb24uRG9tLlNvbGlkQ29sb3JCcnVzaCwgTkxSRS5Db21tb24iLCJDb2xvciI6eyIkaWQiOiIzNTg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TkiLCJNYXJnaW4iOnsiJGlkIjoiMzYwIiwiVG9wIjowLjAsIkxlZnQiOjQuMCwiUmlnaHQiOjQuMCwiQm90dG9tIjowLjB9LCJQYWRkaW5nIjp7IiRpZCI6IjM2MSIsIlRvcCI6MC4wLCJMZWZ0IjowLjAsIlJpZ2h0IjowLjAsIkJvdHRvbSI6MC4wfSwiQmFja2dyb3VuZCI6eyIkaWQiOiIzNjIiLCJDb2xvciI6eyIkaWQiOiIzNjMiLCJBIjoyNTUsIlIiOjAsIkciOjExNCwiQiI6MTg4fX0sIklzVmlzaWJsZSI6dHJ1ZSwiV2lkdGgiOjAuMCwiSGVpZ2h0IjoxMC4wLCJCb3JkZXJTdHlsZSI6eyIkaWQiOiIzNjQiLCJMaW5lQ29sb3IiOnsiJGlkIjoiMzY1IiwiJHR5cGUiOiJOTFJFLkNvbW1vbi5Eb20uU29saWRDb2xvckJydXNoLCBOTFJFLkNvbW1vbiIsIkNvbG9yIjp7IiRpZCI6IjM2NiIsIkEiOjI1NSwiUiI6MjU1LCJHIjowLCJCIjowfX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zNzEiLCJUb3AiOjAuMCwiTGVmdCI6MC4wLCJSaWdodCI6MC4wLCJCb3R0b20iOjAuMH0sIlBhZGRpbmciOnsiJGlkIjoiMzcyIiwiVG9wIjowLjAsIkxlZnQiOjAuMCwiUmlnaHQiOjAuMCwiQm90dG9tIjowLjB9LCJCYWNrZ3JvdW5kIjp7IiRpZCI6IjM3MyIsIkNvbG9yIjp7IiRyZWYiOiIzNDMifX0sIklzVmlzaWJsZSI6dHJ1ZSwiV2lkdGgiOjAuMCwiSGVpZ2h0IjowLjAsIkJvcmRlclN0eWxlIjp7IiRpZCI6IjM3NCIsIkxpbmVDb2xvciI6bnVsbCwiTGluZVdlaWdodCI6MC4wLCJMaW5lVHlwZSI6MCwiUGFyZW50U3R5bGUiOm51bGx9LCJQYXJlbnRTdHlsZSI6bnVsbH0sIkRhdGVTdHlsZSI6eyIkaWQiOiIzNzUiLCJGb250U2V0dGluZ3MiOnsiJGlkIjoiMzc2IiwiRm9udFNpemUiOjEwLCJGb250TmFtZSI6IkNhbGlicmkiLCJJc0JvbGQiOmZhbHNlLCJJc0l0YWxpYyI6ZmFsc2UsIklzVW5kZXJsaW5lZCI6ZmFsc2UsIlBhcmVudFN0eWxlIjpudWxsfSwiQXV0b1NpemUiOjAsIkZvcmVncm91bmQiOnsiJGlkIjoiMzc3IiwiQ29sb3IiOnsiJGlkIjoiMzc4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pZCI6IjM3OSIsIlRvcCI6MC4wLCJMZWZ0IjowLjAsIlJpZ2h0IjowLjAsIkJvdHRvbSI6MC4wfSwiUGFkZGluZyI6eyIkaWQiOiIzODAiLCJUb3AiOjAuMCwiTGVmdCI6MC4wLCJSaWdodCI6MC4wLCJCb3R0b20iOjAuMH0sIkJhY2tncm91bmQiOnsiJGlkIjoiMzgxIiwiQ29sb3IiOnsiJHJlZiI6IjM0MyJ9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g0IiwiRm9ybWF0IjowLCJJc1Zpc2libGUiOmZhbHNlLCJMYXN0S25vd25WaXNpYmlsaXR5U3RhdGUiOmZhbHNlfSwiSXNWaXNpYmxlIjp0cnVlLCJQYXJlbnRTdHlsZSI6bnVsbH0sIkluZGV4IjozLCJTbWFydER1cmF0aW9uQWN0aXZhdGVkIjpmYWxzZSwiRGF0ZUZvcm1hdCI6eyIkcmVmIjoiMzgzIn0sIldlZWtOdW1iZXJpbmciOnsiJGlkIjoiMzg1IiwiRm9ybWF0IjowLCJJc1Zpc2libGUiOmZhbHNlLCJMYXN0S25vd25WaXNpYmlsaXR5U3RhdGUiOmZhbHNlfSwiSWQiOiIyMDEzNjc5OC04MDY0LTQxMjctOGEwOS00MDY2N2JmOGQzMmIiLCJJbXBvcnRJZCI6bnVsbCwiVGl0bGUiOiJDb25uZWN0aW9ucyIsIk5vdGUiOm51bGwsIkh5cGVybGluayI6eyIkaWQiOiIzODYiLCJBZGRyZXNzIjpudWxsLCJTdWJBZGRyZXNzIjpudWxsfSwiSXNDaGFuZ2VkIjpmYWxzZSwiSXNOZXciOmZhbHNlfSx7IiRpZCI6IjM4NyIsIkdyb3VwTmFtZSI6bnVsbCwiU3RhcnREYXRlIjoiMjAyMi0wNi0xM1QwMDowMDowMCIsIkVuZERhdGUiOiIyMDIyLTA2LTI4VDIzOjU5OjAwIiwiUGVyY2VudGFnZUNvbXBsZXRlIjpudWxsLCJTdHlsZSI6eyIkaWQiOiIzODgiLCJTaGFwZSI6MSwiU2hhcGVUaGlja25lc3MiOjAsIkR1cmF0aW9uRm9ybWF0IjowLCJJbmNsdWRlTm9uV29ya2luZ0RheXNJbkR1cmF0aW9uIjpmYWxzZSwiUGVyY2VudGFnZUNvbXBsZXRlU3R5bGUiOnsiJGlkIjoiMzg5IiwiRm9udFNldHRpbmdzIjp7IiRpZCI6IjM5MCIsIkZvbnRTaXplIjoxMCwiRm9udE5hbWUiOiJDYWxpYnJpIiwiSXNCb2xkIjpmYWxzZSwiSXNJdGFsaWMiOmZhbHNlLCJJc1VuZGVybGluZWQiOmZhbHNlLCJQYXJlbnRTdHlsZSI6bnVsbH0sIkF1dG9TaXplIjowLCJGb3JlZ3JvdW5kIjp7IiRyZWYiOiIxMTkifSwiTWF4V2lkdGgiOjIwMC4wLCJNYXhIZWlnaHQiOiJJbmZpbml0eSIsIlNtYXJ0Rm9yZWdyb3VuZElzQWN0aXZlIjpmYWxzZSwiSG9yaXpvbnRhbEFsaWdubWVudCI6MCwiVmVydGljYWxBbGlnbm1lbnQiOjAsIlNtYXJ0Rm9yZWdyb3VuZCI6bnVsbCwiQmFja2dyb3VuZEZpbGxUeXBlIjowLCJNYXJnaW4iOnsiJGlkIjoiMzkxIiwiVG9wIjowLjAsIkxlZnQiOjAuMCwiUmlnaHQiOjAuMCwiQm90dG9tIjowLjB9LCJQYWRkaW5nIjp7IiRpZCI6IjM5MiIsIlRvcCI6MC4wLCJMZWZ0IjowLjAsIlJpZ2h0IjowLjAsIkJvdHRvbSI6MC4wfSwiQmFja2dyb3VuZCI6eyIkaWQiOiIzOTMiLCJDb2xvciI6eyIkaWQiOiIzOTQiLCJBIjo4OSwiUiI6MCwiRyI6MCwiQiI6MH19LCJJc1Zpc2libGUiOnRydWUsIldpZHRoIjowLjAsIkhlaWdodCI6MC4wLCJCb3JkZXJTdHlsZSI6eyIkaWQiOiIzOTUiLCJMaW5lQ29sb3IiOm51bGwsIkxpbmVXZWlnaHQiOjAuMCwiTGluZVR5cGUiOjAsIlBhcmVudFN0eWxlIjpudWxsfSwiUGFyZW50U3R5bGUiOm51bGx9LCJEdXJhdGlvblN0eWxlIjp7IiRpZCI6IjM5NiIsIkZvbnRTZXR0aW5ncyI6eyIkaWQiOiIzOTciLCJGb250U2l6ZSI6MTAsIkZvbnROYW1lIjoiQ2FsaWJyaSIsIklzQm9sZCI6ZmFsc2UsIklzSXRhbGljIjpmYWxzZSwiSXNVbmRlcmxpbmVkIjpmYWxzZSwiUGFyZW50U3R5bGUiOm51bGx9LCJBdXRvU2l6ZSI6MCwiRm9yZWdyb3VuZCI6eyIkaWQiOiIzOTgiLCJDb2xvciI6eyIkaWQiOiIzOT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DAiLCJUb3AiOjAuMCwiTGVmdCI6MC4wLCJSaWdodCI6MC4wLCJCb3R0b20iOjAuMH0sIlBhZGRpbmciOnsiJGlkIjoiNDAxIiwiVG9wIjowLjAsIkxlZnQiOjAuMCwiUmlnaHQiOjAuMCwiQm90dG9tIjowLjB9LCJCYWNrZ3JvdW5kIjp7IiRpZCI6IjQwMiIsIkNvbG9yIjp7IiRyZWYiOiIzOTQifX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GlkIjoiNDA1IiwiJHR5cGUiOiJOTFJFLkNvbW1vbi5Eb20uU29saWRDb2xvckJydXNoLCBOTFJFLkNvbW1vbiIsIkNvbG9yIjp7IiRpZCI6IjQwNiIsIkEiOjI1NSwiUiI6MjA0LCJHIjoyMDQsIkIiOjIwNH19LCJMaW5lV2VpZ2h0IjoxLjAsIkxpbmVUeXBlIjowLCJQYXJlbnRTdHlsZSI6bnVsbH0sIlZlcnRpY2FsQ29ubmVjdG9yU3R5bGUiOnsiJGlkIjoiNDA3IiwiTGluZUNvbG9yIjp7IiRpZCI6IjQwOCIsIiR0eXBlIjoiTkxSRS5Db21tb24uRG9tLlNvbGlkQ29sb3JCcnVzaCwgTkxSRS5Db21tb24iLCJDb2xvciI6eyIkaWQiOiI0MDk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MTAiLCJNYXJnaW4iOnsiJGlkIjoiNDExIiwiVG9wIjowLjAsIkxlZnQiOjQuMCwiUmlnaHQiOjQuMCwiQm90dG9tIjowLjB9LCJQYWRkaW5nIjp7IiRpZCI6IjQxMiIsIlRvcCI6MC4wLCJMZWZ0IjowLjAsIlJpZ2h0IjowLjAsIkJvdHRvbSI6MC4wfSwiQmFja2dyb3VuZCI6eyIkaWQiOiI0MTMiLCJDb2xvciI6eyIkaWQiOiI0MTQiLCJBIjoyNTUsIlIiOjIsIkciOjE3OCwiQiI6MjM4fX0sIklzVmlzaWJsZSI6dHJ1ZSwiV2lkdGgiOjAuMCwiSGVpZ2h0IjoxMC4wLCJCb3JkZXJTdHlsZSI6eyIkaWQiOiI0MTUiLCJMaW5lQ29sb3IiOnsiJGlkIjoiNDE2IiwiJHR5cGUiOiJOTFJFLkNvbW1vbi5Eb20uU29saWRDb2xvckJydXNoLCBOTFJFLkNvbW1vbiIsIkNvbG9yIjp7IiRpZCI6IjQxNyIsIkEiOjI1NSwiUiI6MjU1LCJHIjowLCJCIjowfX0sIkxpbmVXZWlnaHQiOjAuMCwiTGluZVR5cGUiOjAsIlBhcmVudFN0eWxlIjpudWxsfSwiUGFyZW50U3R5bGUiOm51bGx9LCJUaXRsZVN0eWxlIjp7IiRpZCI6IjQxOCIsIkZvbnRTZXR0aW5ncyI6eyIkaWQiOiI0MTkiLCJGb250U2l6ZSI6MTEsIkZvbnROYW1lIjoiQ2FsaWJyaSIsIklzQm9sZCI6dHJ1ZSwiSXNJdGFsaWMiOmZhbHNlLCJJc1VuZGVybGluZWQiOmZhbHNlLCJQYXJlbnRTdHlsZSI6bnVsbH0sIkF1dG9TaXplIjowLCJGb3JlZ3JvdW5kIjp7IiRpZCI6IjQyMCIsIkNvbG9yIjp7IiRpZCI6IjQyMS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yZWYiOiIzOTQifX0sIklzVmlzaWJsZSI6dHJ1ZSwiV2lkdGgiOjAuMCwiSGVpZ2h0IjowLjAsIkJvcmRlclN0eWxlIjp7IiRpZCI6IjQyNSIsIkxpbmVDb2xvciI6bnVsbCwiTGluZVdlaWdodCI6MC4wLCJMaW5lVHlwZSI6MCwiUGFyZW50U3R5bGUiOm51bGx9LCJQYXJlbnRTdHlsZSI6bnVsbH0sIkRhdGVTdHlsZSI6eyIkaWQiOiI0MjYiLCJGb250U2V0dGluZ3MiOnsiJGlkIjoiNDI3IiwiRm9udFNpemUiOjEwLCJGb250TmFtZSI6IkNhbGlicmkiLCJJc0JvbGQiOmZhbHNlLCJJc0l0YWxpYyI6ZmFsc2UsIklzVW5kZXJsaW5lZCI6ZmFsc2UsIlBhcmVudFN0eWxlIjpudWxsfSwiQXV0b1NpemUiOjAsIkZvcmVncm91bmQiOnsiJGlkIjoiNDI4IiwiQ29sb3IiOnsiJGlkIjoiNDI5IiwiQSI6MjU1LCJSIjoyNTUsIkciOjI1NSwiQiI6MjU1fX0sIk1heFdpZHRoIjoyMDAuMCwiTWF4SGVpZ2h0IjoiSW5maW5pdHkiLCJTbWFydEZvcmVncm91bmRJc0FjdGl2ZSI6ZmFsc2UsIkhvcml6b250YWxBbGlnbm1lbnQiOjIsIlZlcnRpY2FsQWxpZ25tZW50IjowLCJTbWFydEZvcmVncm91bmQiOm51bGwsIkJhY2tncm91bmRGaWxsVHlwZSI6MCwiTWFyZ2luIjp7IiRpZCI6IjQzMCIsIlRvcCI6MC4wLCJMZWZ0IjowLjAsIlJpZ2h0IjowLjAsIkJvdHRvbSI6MC4wfSwiUGFkZGluZyI6eyIkaWQiOiI0MzEiLCJUb3AiOjAuMCwiTGVmdCI6MC4wLCJSaWdodCI6MC4wLCJCb3R0b20iOjAuMH0sIkJhY2tncm91bmQiOnsiJGlkIjoiNDMyIiwiQ29sb3IiOnsiJHJlZiI6IjM5NCJ9fSwiSXNWaXNpYmxlIjp0cnVlLCJXaWR0aCI6MC4wLCJIZWlnaHQiOjAuMCwiQm9yZGVyU3R5bGUiOnsiJGlkIjoiNDMzIiwiTGluZUNvbG9yIjpudWxsLCJMaW5lV2VpZ2h0IjowLjAsIkxpbmVUeXBlIjowLCJQYXJlbnRTdHlsZSI6bnVsbH0sIlBhcmVudFN0eWxlIjpudWxsfSwiRGF0ZUZvcm1hdCI6eyIkaWQiOiI0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1IiwiRm9ybWF0IjowLCJJc1Zpc2libGUiOmZhbHNlLCJMYXN0S25vd25WaXNpYmlsaXR5U3RhdGUiOmZhbHNlfSwiSXNWaXNpYmxlIjp0cnVlLCJQYXJlbnRTdHlsZSI6bnVsbH0sIkluZGV4Ijo0LCJTbWFydER1cmF0aW9uQWN0aXZhdGVkIjpmYWxzZSwiRGF0ZUZvcm1hdCI6eyIkcmVmIjoiNDM0In0sIldlZWtOdW1iZXJpbmciOnsiJGlkIjoiNDM2IiwiRm9ybWF0IjowLCJJc1Zpc2libGUiOmZhbHNlLCJMYXN0S25vd25WaXNpYmlsaXR5U3RhdGUiOmZhbHNlfSwiSWQiOiIxZTkyMGVmOC1hMWY0LTQxMmEtYWYzYS1kZDI4NWRkNzIwNjUiLCJJbXBvcnRJZCI6bnVsbCwiVGl0bGUiOiJTaW11bGF0aW9uIiwiTm90ZSI6bnVsbCwiSHlwZXJsaW5rIjp7IiRpZCI6IjQzNyIsIkFkZHJlc3MiOm51bGwsIlN1YkFkZHJlc3MiOm51bGx9LCJJc0NoYW5nZWQiOmZhbHNlLCJJc05ldyI6ZmFsc2V9XSwiU3dpbWxhbmVzIjpbXSwiTXNQcm9qZWN0SXRlbXNUcmVlIjp7IiRpZCI6IjQzOCIsIlJvb3QiOnsiSW1wb3J0SWQiOm51bGwsIklzSW1wb3J0ZWQiOmZhbHNlLCJDaGlsZHJlbiI6W119fSwiTWV0YWRhdGEiOnsiJGlkIjoiNDM5IiwiUmVjZW50Q29sb3JzQ29sbGVjdGlvbiI6IltcIiNGRjAyQjJFRVwiLFwiI0ZGMDA3MkJDXCJd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J9LCJTZXR0aW5ncyI6eyIkaWQiOiI0NDAiLCJJbXBhT3B0aW9ucyI6eyIkaWQiOiI0ND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NDI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oundedCornerRectangleTimeband"/>
  <p:tag name="OTLTIMEBANDSHAPEHEIGHT" val="20"/>
  <p:tag name="OTLTIMEBANDCULTUREINFO" val="en-US"/>
  <p:tag name="OTLTIMEBANDQUICKPOSITION" val="Bottom"/>
  <p:tag name="OTLTIMEBANDTHREEDEFFECTS" val="Gel"/>
  <p:tag name="OTLTIMEBANDAUTODATERANGE" val="True"/>
  <p:tag name="OTLTIMEBANDSTARTDATE" val="0001-01-01T00:00:00.0000000"/>
  <p:tag name="OTLTIMEBANDENDDATE" val="2022-06-28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15T00:00:00.0000000"/>
  <p:tag name="OTLENDDATE" val="2022-05-15T23:59:00.0000000"/>
  <p:tag name="OTLDURATIONFORMAT" val="day"/>
  <p:tag name="OTLSPACING" val="5"/>
  <p:tag name="OTLSHAPETHICKNESSTYPE" val="Thi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5T00:00:00.0000000"/>
  <p:tag name="OTLENDDATE" val="2022-06-06T23:59:00.0000000"/>
  <p:tag name="OTLDURATIONFORMAT" val="day"/>
  <p:tag name="OTLSPACING" val="5"/>
  <p:tag name="OTLSHAPETHICKNESSTYPE" val="Thi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6-06T00:00:00.0000000"/>
  <p:tag name="OTLENDDATE" val="2022-06-22T23:59:00.0000000"/>
  <p:tag name="OTLDURATIONFORMAT" val="day"/>
  <p:tag name="OTLSPACING" val="5"/>
  <p:tag name="OTLSHAPETHICKNESSTYPE" val="Thi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6-22T00:00:00.0000000"/>
  <p:tag name="OTLENDDATE" val="2022-06-25T23:59:00.0000000"/>
  <p:tag name="OTLDURATIONFORMAT" val="day"/>
  <p:tag name="OTLSPACING" val="5"/>
  <p:tag name="OTLSHAPETHICKNESSTYPE" val="Thi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6-13T00:00:00.0000000"/>
  <p:tag name="OTLENDDATE" val="2022-06-28T23:59:00.0000000"/>
  <p:tag name="OTLDURATIONFORMAT" val="day"/>
  <p:tag name="OTLSPACING" val="5"/>
  <p:tag name="OTLSHAPETHICKNESSTYPE" val="Thi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{6ECBFB43-7D18-4379-A878-32182698EC4C}tf33713516_win32</Template>
  <TotalTime>0</TotalTime>
  <Words>293</Words>
  <Application>Microsoft Office PowerPoint</Application>
  <PresentationFormat>Widescreen</PresentationFormat>
  <Paragraphs>92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 INNO 2 A-SIA</vt:lpstr>
      <vt:lpstr>Demonstration</vt:lpstr>
      <vt:lpstr>PowerPoint Presentation</vt:lpstr>
      <vt:lpstr>PowerPoint Presentation</vt:lpstr>
      <vt:lpstr>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INNO 2 A-SIA</dc:title>
  <dc:creator>Michael Duskanich</dc:creator>
  <cp:lastModifiedBy>Michael Duskanich</cp:lastModifiedBy>
  <cp:revision>4</cp:revision>
  <dcterms:created xsi:type="dcterms:W3CDTF">2022-06-28T18:37:20Z</dcterms:created>
  <dcterms:modified xsi:type="dcterms:W3CDTF">2022-06-28T19:58:19Z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