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1" r:id="rId1"/>
  </p:sldMasterIdLst>
  <p:sldIdLst>
    <p:sldId id="256" r:id="rId2"/>
    <p:sldId id="262" r:id="rId3"/>
    <p:sldId id="267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E6C-616C-45C6-818B-DFE4EE80163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D6E5-6C36-4881-B3B2-F5B2FAA2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9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E6C-616C-45C6-818B-DFE4EE80163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D6E5-6C36-4881-B3B2-F5B2FAA2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E6C-616C-45C6-818B-DFE4EE80163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D6E5-6C36-4881-B3B2-F5B2FAA2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58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E6C-616C-45C6-818B-DFE4EE80163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D6E5-6C36-4881-B3B2-F5B2FAA2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40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E6C-616C-45C6-818B-DFE4EE80163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D6E5-6C36-4881-B3B2-F5B2FAA2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8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E6C-616C-45C6-818B-DFE4EE80163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D6E5-6C36-4881-B3B2-F5B2FAA2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3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E6C-616C-45C6-818B-DFE4EE80163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D6E5-6C36-4881-B3B2-F5B2FAA2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98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E6C-616C-45C6-818B-DFE4EE80163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D6E5-6C36-4881-B3B2-F5B2FAA2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73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E6C-616C-45C6-818B-DFE4EE80163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D6E5-6C36-4881-B3B2-F5B2FAA2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E6C-616C-45C6-818B-DFE4EE80163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D6E5-6C36-4881-B3B2-F5B2FAA2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9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E6C-616C-45C6-818B-DFE4EE80163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D6E5-6C36-4881-B3B2-F5B2FAA2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2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E6C-616C-45C6-818B-DFE4EE80163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D6E5-6C36-4881-B3B2-F5B2FAA2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3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E6C-616C-45C6-818B-DFE4EE80163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D6E5-6C36-4881-B3B2-F5B2FAA2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E6C-616C-45C6-818B-DFE4EE80163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D6E5-6C36-4881-B3B2-F5B2FAA2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E6C-616C-45C6-818B-DFE4EE80163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D6E5-6C36-4881-B3B2-F5B2FAA2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9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E6C-616C-45C6-818B-DFE4EE80163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D6E5-6C36-4881-B3B2-F5B2FAA2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6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8170E6C-616C-45C6-818B-DFE4EE80163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A82D6E5-6C36-4881-B3B2-F5B2FAA2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1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8170E6C-616C-45C6-818B-DFE4EE80163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A82D6E5-6C36-4881-B3B2-F5B2FAA2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23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  <p:sldLayoutId id="2147484074" r:id="rId13"/>
    <p:sldLayoutId id="2147484075" r:id="rId14"/>
    <p:sldLayoutId id="2147484076" r:id="rId15"/>
    <p:sldLayoutId id="2147484077" r:id="rId16"/>
    <p:sldLayoutId id="21474840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The Spot Courier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Application System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5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354" y="-685800"/>
            <a:ext cx="4304046" cy="1371600"/>
          </a:xfrm>
        </p:spPr>
        <p:txBody>
          <a:bodyPr/>
          <a:lstStyle/>
          <a:p>
            <a:r>
              <a:rPr lang="en-US" dirty="0" smtClean="0"/>
              <a:t>Responsive Application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83" y="928049"/>
            <a:ext cx="6517606" cy="503633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163" y="1371599"/>
            <a:ext cx="3549121" cy="1828800"/>
          </a:xfrm>
        </p:spPr>
        <p:txBody>
          <a:bodyPr/>
          <a:lstStyle/>
          <a:p>
            <a:r>
              <a:rPr lang="en-US" dirty="0" smtClean="0"/>
              <a:t>The Web App has a responsive interface. This allows the application to </a:t>
            </a:r>
            <a:r>
              <a:rPr lang="en-US" dirty="0" smtClean="0"/>
              <a:t>adapt to </a:t>
            </a:r>
            <a:r>
              <a:rPr lang="en-US" dirty="0" smtClean="0"/>
              <a:t>the </a:t>
            </a:r>
            <a:r>
              <a:rPr lang="en-US" dirty="0" smtClean="0"/>
              <a:t>user’s </a:t>
            </a:r>
            <a:r>
              <a:rPr lang="en-US" dirty="0" smtClean="0"/>
              <a:t>screen size.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832" y="449378"/>
            <a:ext cx="3592875" cy="5993674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1275163" y="2615820"/>
            <a:ext cx="3549121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means that the company only </a:t>
            </a:r>
            <a:r>
              <a:rPr lang="en-US" dirty="0" smtClean="0"/>
              <a:t>needs </a:t>
            </a:r>
            <a:r>
              <a:rPr lang="en-US" dirty="0" smtClean="0"/>
              <a:t>to have one </a:t>
            </a:r>
            <a:r>
              <a:rPr lang="en-US" dirty="0" smtClean="0"/>
              <a:t>application, </a:t>
            </a:r>
            <a:r>
              <a:rPr lang="en-US" dirty="0" smtClean="0"/>
              <a:t>Saving then money in software development.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275163" y="3886197"/>
            <a:ext cx="3549121" cy="2078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Here is what the Application looks like on a desktop computer. As you can </a:t>
            </a:r>
            <a:r>
              <a:rPr lang="en-US" dirty="0" smtClean="0"/>
              <a:t>see, </a:t>
            </a:r>
            <a:r>
              <a:rPr lang="en-US" dirty="0" smtClean="0"/>
              <a:t>the application looks about the </a:t>
            </a:r>
            <a:r>
              <a:rPr lang="en-US" dirty="0" smtClean="0"/>
              <a:t>same</a:t>
            </a:r>
            <a:r>
              <a:rPr lang="en-US" dirty="0" smtClean="0"/>
              <a:t>, but you</a:t>
            </a:r>
            <a:r>
              <a:rPr lang="en-US" dirty="0" smtClean="0"/>
              <a:t> </a:t>
            </a:r>
            <a:r>
              <a:rPr lang="en-US" dirty="0" smtClean="0"/>
              <a:t>are able to fit more information on the </a:t>
            </a:r>
            <a:r>
              <a:rPr lang="en-US" dirty="0" smtClean="0"/>
              <a:t>screen </a:t>
            </a:r>
            <a:r>
              <a:rPr lang="en-US" dirty="0" smtClean="0"/>
              <a:t>at one 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6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1" y="106680"/>
            <a:ext cx="3549121" cy="1371600"/>
          </a:xfrm>
        </p:spPr>
        <p:txBody>
          <a:bodyPr/>
          <a:lstStyle/>
          <a:p>
            <a:r>
              <a:rPr lang="en-US" dirty="0" smtClean="0"/>
              <a:t>Bill’s Home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20" y="599209"/>
            <a:ext cx="7093773" cy="548155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0" y="1645920"/>
            <a:ext cx="3549122" cy="1005840"/>
          </a:xfrm>
        </p:spPr>
        <p:txBody>
          <a:bodyPr/>
          <a:lstStyle/>
          <a:p>
            <a:r>
              <a:rPr lang="en-US" dirty="0" smtClean="0"/>
              <a:t>From Here Bill can: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60410" y="2316480"/>
            <a:ext cx="3549122" cy="2788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Search for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a New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the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Look at the Business customer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Look at the Regular customer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7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6736" y="-504967"/>
            <a:ext cx="3549121" cy="1371600"/>
          </a:xfrm>
        </p:spPr>
        <p:txBody>
          <a:bodyPr/>
          <a:lstStyle/>
          <a:p>
            <a:r>
              <a:rPr lang="en-US" dirty="0" smtClean="0"/>
              <a:t>Customer Billing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6737" y="1434716"/>
            <a:ext cx="3549121" cy="1088409"/>
          </a:xfrm>
        </p:spPr>
        <p:txBody>
          <a:bodyPr/>
          <a:lstStyle/>
          <a:p>
            <a:r>
              <a:rPr lang="en-US" dirty="0" smtClean="0"/>
              <a:t>If we look in the top corner, we can see that Bill Wiley is logged in.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606737" y="2705650"/>
            <a:ext cx="3549121" cy="108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is </a:t>
            </a:r>
            <a:r>
              <a:rPr lang="en-US" dirty="0" smtClean="0"/>
              <a:t>where </a:t>
            </a:r>
            <a:r>
              <a:rPr lang="en-US" dirty="0" smtClean="0"/>
              <a:t>Bill can see his customer’s billing information. He can make </a:t>
            </a:r>
            <a:r>
              <a:rPr lang="en-US" dirty="0" smtClean="0"/>
              <a:t>modifications </a:t>
            </a:r>
            <a:r>
              <a:rPr lang="en-US" dirty="0" smtClean="0"/>
              <a:t>or simply send the bill to the customer 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8606736" y="3976584"/>
            <a:ext cx="3549121" cy="108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Bill can import or export information from/to programs like Excel or Word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34" y="546419"/>
            <a:ext cx="6964864" cy="5381941"/>
          </a:xfrm>
        </p:spPr>
      </p:pic>
    </p:spTree>
    <p:extLst>
      <p:ext uri="{BB962C8B-B14F-4D97-AF65-F5344CB8AC3E}">
        <p14:creationId xmlns:p14="http://schemas.microsoft.com/office/powerpoint/2010/main" val="237368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-351430"/>
            <a:ext cx="3549121" cy="1371600"/>
          </a:xfrm>
        </p:spPr>
        <p:txBody>
          <a:bodyPr/>
          <a:lstStyle/>
          <a:p>
            <a:r>
              <a:rPr lang="en-US" dirty="0" smtClean="0"/>
              <a:t>Pick-up Schedule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163" y="671998"/>
            <a:ext cx="7025184" cy="542855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09" y="1197591"/>
            <a:ext cx="3549121" cy="972403"/>
          </a:xfrm>
        </p:spPr>
        <p:txBody>
          <a:bodyPr/>
          <a:lstStyle/>
          <a:p>
            <a:r>
              <a:rPr lang="en-US" dirty="0" smtClean="0"/>
              <a:t>Here Bill can see </a:t>
            </a:r>
            <a:r>
              <a:rPr lang="en-US" dirty="0" smtClean="0"/>
              <a:t> </a:t>
            </a:r>
            <a:r>
              <a:rPr lang="en-US" dirty="0" smtClean="0"/>
              <a:t>the Pick-up Schedule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141406" y="2042045"/>
            <a:ext cx="3549121" cy="108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Under </a:t>
            </a:r>
            <a:r>
              <a:rPr lang="en-US" dirty="0" smtClean="0"/>
              <a:t>“status” </a:t>
            </a:r>
            <a:r>
              <a:rPr lang="en-US" dirty="0" smtClean="0"/>
              <a:t>he can see if a package has been </a:t>
            </a:r>
            <a:r>
              <a:rPr lang="en-US" dirty="0" smtClean="0"/>
              <a:t>picked up </a:t>
            </a:r>
            <a:r>
              <a:rPr lang="en-US" dirty="0" smtClean="0"/>
              <a:t>or not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141407" y="3130454"/>
            <a:ext cx="3549121" cy="1088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clicking on one of the listing he will have the option to quickly modify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6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555" y="-354463"/>
            <a:ext cx="3549121" cy="1371600"/>
          </a:xfrm>
        </p:spPr>
        <p:txBody>
          <a:bodyPr/>
          <a:lstStyle/>
          <a:p>
            <a:r>
              <a:rPr lang="en-US" dirty="0" smtClean="0"/>
              <a:t>New Package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3552" y="1563522"/>
            <a:ext cx="3549121" cy="836494"/>
          </a:xfrm>
        </p:spPr>
        <p:txBody>
          <a:bodyPr/>
          <a:lstStyle/>
          <a:p>
            <a:r>
              <a:rPr lang="en-US" dirty="0" smtClean="0"/>
              <a:t>Here Bill can add a new Package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-109548" y="5626955"/>
            <a:ext cx="3549121" cy="836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63551" y="2400016"/>
            <a:ext cx="3549121" cy="546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update </a:t>
            </a:r>
            <a:r>
              <a:rPr lang="en-US" dirty="0"/>
              <a:t>package </a:t>
            </a:r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563550" y="3033311"/>
            <a:ext cx="3549121" cy="546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And Print Labels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386" y="702008"/>
            <a:ext cx="6689019" cy="5168788"/>
          </a:xfrm>
        </p:spPr>
      </p:pic>
    </p:spTree>
    <p:extLst>
      <p:ext uri="{BB962C8B-B14F-4D97-AF65-F5344CB8AC3E}">
        <p14:creationId xmlns:p14="http://schemas.microsoft.com/office/powerpoint/2010/main" val="371682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4973" y="2377440"/>
            <a:ext cx="9905998" cy="1905000"/>
          </a:xfrm>
        </p:spPr>
        <p:txBody>
          <a:bodyPr/>
          <a:lstStyle/>
          <a:p>
            <a:r>
              <a:rPr lang="en-US" dirty="0" smtClean="0"/>
              <a:t>Thank you for your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7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4328</TotalTime>
  <Words>235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On The Spot Courier Service</vt:lpstr>
      <vt:lpstr>Responsive Application</vt:lpstr>
      <vt:lpstr>Bill’s Home Page</vt:lpstr>
      <vt:lpstr>Customer Billing</vt:lpstr>
      <vt:lpstr>Pick-up Schedule</vt:lpstr>
      <vt:lpstr>New Package </vt:lpstr>
      <vt:lpstr>Thank you for your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Spot Courier Service</dc:title>
  <dc:creator>Work Station</dc:creator>
  <cp:lastModifiedBy>Work Station</cp:lastModifiedBy>
  <cp:revision>39</cp:revision>
  <dcterms:created xsi:type="dcterms:W3CDTF">2015-03-29T13:44:32Z</dcterms:created>
  <dcterms:modified xsi:type="dcterms:W3CDTF">2015-04-14T03:11:29Z</dcterms:modified>
</cp:coreProperties>
</file>