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17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31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7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7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1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2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5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69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8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1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3001FB-28B2-4057-843F-D9127C4B4C02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AC1E1F5-AE9A-4ED7-8102-B3DFB534F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7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The Spot Courier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Onthespotcourierservices.com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0"/>
            <a:ext cx="7559883" cy="86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" y="-685800"/>
            <a:ext cx="3549121" cy="1371600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09" y="838200"/>
            <a:ext cx="3824291" cy="787400"/>
          </a:xfrm>
        </p:spPr>
        <p:txBody>
          <a:bodyPr/>
          <a:lstStyle/>
          <a:p>
            <a:r>
              <a:rPr lang="en-US" dirty="0" smtClean="0"/>
              <a:t>From the home page the customer can: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0009" y="1384300"/>
            <a:ext cx="3824291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 or Register for a new account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100006" y="2057400"/>
            <a:ext cx="3824291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 the Terms of Service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100006" y="2768600"/>
            <a:ext cx="3824291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 a shipment</a:t>
            </a:r>
            <a:endParaRPr lang="en-US" dirty="0"/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00007" y="3416300"/>
            <a:ext cx="3824291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shipment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54" y="0"/>
            <a:ext cx="8279386" cy="9461500"/>
          </a:xfrm>
        </p:spPr>
      </p:pic>
    </p:spTree>
    <p:extLst>
      <p:ext uri="{BB962C8B-B14F-4D97-AF65-F5344CB8AC3E}">
        <p14:creationId xmlns:p14="http://schemas.microsoft.com/office/powerpoint/2010/main" val="138615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11" y="-533400"/>
            <a:ext cx="4306889" cy="1371600"/>
          </a:xfrm>
        </p:spPr>
        <p:txBody>
          <a:bodyPr/>
          <a:lstStyle/>
          <a:p>
            <a:r>
              <a:rPr lang="en-US" dirty="0" smtClean="0"/>
              <a:t>Request Package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0" y="0"/>
            <a:ext cx="7429500" cy="8490269"/>
          </a:xfr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366706" y="1520825"/>
            <a:ext cx="3549121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customer can request package pickup online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366705" y="2568575"/>
            <a:ext cx="3549121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customer can also print the labels needed for the packages</a:t>
            </a:r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366709" y="3810000"/>
            <a:ext cx="3549121" cy="558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website works hand &amp; hand with the web app so the order will be processed quickly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1" y="113503"/>
            <a:ext cx="3549121" cy="1371600"/>
          </a:xfrm>
        </p:spPr>
        <p:txBody>
          <a:bodyPr/>
          <a:lstStyle/>
          <a:p>
            <a:r>
              <a:rPr lang="en-US" dirty="0" smtClean="0"/>
              <a:t>Tracking Page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873" y="-1595"/>
            <a:ext cx="7480627" cy="8548695"/>
          </a:xfrm>
        </p:spPr>
      </p:pic>
      <p:sp>
        <p:nvSpPr>
          <p:cNvPr id="6" name="Text Placeholder 3"/>
          <p:cNvSpPr txBox="1">
            <a:spLocks/>
          </p:cNvSpPr>
          <p:nvPr/>
        </p:nvSpPr>
        <p:spPr>
          <a:xfrm>
            <a:off x="214310" y="2299497"/>
            <a:ext cx="3549121" cy="116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10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None/>
              <a:defRPr sz="9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On this page the customer can put in their package information and see the status of their package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5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6213" y="2425700"/>
            <a:ext cx="9905998" cy="1905000"/>
          </a:xfrm>
        </p:spPr>
        <p:txBody>
          <a:bodyPr/>
          <a:lstStyle/>
          <a:p>
            <a:r>
              <a:rPr lang="en-US" dirty="0" smtClean="0"/>
              <a:t>Thank you for your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75</TotalTime>
  <Words>97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On The Spot Courier Services</vt:lpstr>
      <vt:lpstr>PowerPoint Presentation</vt:lpstr>
      <vt:lpstr>Home Page</vt:lpstr>
      <vt:lpstr>Request Package Page</vt:lpstr>
      <vt:lpstr>Tracking Page</vt:lpstr>
      <vt:lpstr>Thank you for your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Spot Courier Services</dc:title>
  <dc:creator>Work Station</dc:creator>
  <cp:lastModifiedBy>Work Station</cp:lastModifiedBy>
  <cp:revision>8</cp:revision>
  <dcterms:created xsi:type="dcterms:W3CDTF">2015-03-29T18:53:11Z</dcterms:created>
  <dcterms:modified xsi:type="dcterms:W3CDTF">2015-04-13T00:36:05Z</dcterms:modified>
</cp:coreProperties>
</file>