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F71B-0088-2243-ACB2-15205A079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F93C9F-7E87-FD42-9524-C03B3A021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35A8E-3120-7840-87DA-CA842C560015}"/>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B489A748-9310-D54E-82BC-78FB9958E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16356-6097-3B4A-9230-8CB48FF6B5A7}"/>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73897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E225-6F71-9C40-BAB5-C1DA260FD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C9C8C0-CB62-7843-B3C1-076BD251B8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5D54A-F3FD-034B-9BA0-F2F2D4F6D1F3}"/>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2AB0BD20-DF44-7A44-B873-51D022CE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D22FF-4CD9-1B4E-A4E4-363AEE0FD45F}"/>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25767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A29FF-EE19-C34A-8DAA-20D09D341B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4F113E-A0C3-A74A-A956-2CF6D04E5F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805F9-03F2-A343-A286-504393C55DD2}"/>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28ED4BC8-A4B7-FB43-A5E0-95A702E14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ED695-2487-1943-9B5F-E0CDA012DC1F}"/>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210513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CE7E-3146-E042-B59C-8A13A3E401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25AC3-5818-8146-9FE7-FD193185C0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E9909-41F0-5149-9DBD-45FAE2EC0062}"/>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C0E488CB-CCD7-6A4E-B574-22CC35203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2218-2304-D243-9192-4CFA311EC116}"/>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131993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F443-DE4B-A441-9E2E-C96DA3A2A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23AB8C-6705-F349-BC4C-9702506B1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B7E188-96EE-F547-843E-1EBFC16A2FB3}"/>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9B263C6B-D3D0-B645-8EF8-6E6090491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A1072-1FF5-D94C-99BF-1C039676216F}"/>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2576285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BC05-F374-1E4D-9816-D5ADE3AC5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D7148-CBD2-1E41-A595-82491AC3DD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84DBC-FACC-AA4E-99DD-B7FD266D31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11E987-B1BE-6E42-9D4D-089BBA17A17F}"/>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6" name="Footer Placeholder 5">
            <a:extLst>
              <a:ext uri="{FF2B5EF4-FFF2-40B4-BE49-F238E27FC236}">
                <a16:creationId xmlns:a16="http://schemas.microsoft.com/office/drawing/2014/main" id="{7C651AA3-E32A-2F49-978A-80C6E053E6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4D785-40F0-AC45-B1D6-6BA65CF13305}"/>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96733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6D75-2122-D34E-9FE0-028B5CCDEA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851A5-428E-5E42-9522-AD3547A31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DF88C9-1E11-0E4A-8CA3-764BC970E2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44F24D-2435-364B-A4F1-E4F71EB92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8B85A3-530E-3447-BC2D-E9A92BDF12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379E8D-5514-054E-AB80-0AF54F15E2F8}"/>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8" name="Footer Placeholder 7">
            <a:extLst>
              <a:ext uri="{FF2B5EF4-FFF2-40B4-BE49-F238E27FC236}">
                <a16:creationId xmlns:a16="http://schemas.microsoft.com/office/drawing/2014/main" id="{A91F205C-3B07-7846-882E-01C403B36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CE9542-7036-1C44-B426-1477CF49F3D6}"/>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138541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800E-776B-414E-8D14-55CC8475E2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1ACE2-3F4C-1748-982B-B5CD2218CB1C}"/>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4" name="Footer Placeholder 3">
            <a:extLst>
              <a:ext uri="{FF2B5EF4-FFF2-40B4-BE49-F238E27FC236}">
                <a16:creationId xmlns:a16="http://schemas.microsoft.com/office/drawing/2014/main" id="{F16869BF-5E03-8E47-80EF-D159F001E9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35E81C-E5CB-7746-B8EA-965C64861B0B}"/>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35504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864C9A-1FAE-A142-99E8-6EEAF30E8A5C}"/>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3" name="Footer Placeholder 2">
            <a:extLst>
              <a:ext uri="{FF2B5EF4-FFF2-40B4-BE49-F238E27FC236}">
                <a16:creationId xmlns:a16="http://schemas.microsoft.com/office/drawing/2014/main" id="{CA35C729-71F4-DF45-B7EC-B70089D9A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E362E-3848-2D49-91A1-BB1EB8BBEDAE}"/>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313310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6C85-8657-1146-87BE-F8BA48849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F9942-F487-E043-8978-044501566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BB4262-E8FE-0340-8C92-2E00AF601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8A09CC-DE25-384A-A83E-368BE4CE5C5E}"/>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6" name="Footer Placeholder 5">
            <a:extLst>
              <a:ext uri="{FF2B5EF4-FFF2-40B4-BE49-F238E27FC236}">
                <a16:creationId xmlns:a16="http://schemas.microsoft.com/office/drawing/2014/main" id="{44A5DE09-9FA1-514A-8638-6F4495FFE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A7F31-5B8C-C240-8409-73B7EC2BBFFE}"/>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244311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667E-7241-834A-B817-EB7EDF4EE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03B100-784F-9C43-A178-301395C28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58F332-2145-AF49-9DC4-AA327A081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4D2BBD-EAD6-CF44-B68C-1366889541CF}"/>
              </a:ext>
            </a:extLst>
          </p:cNvPr>
          <p:cNvSpPr>
            <a:spLocks noGrp="1"/>
          </p:cNvSpPr>
          <p:nvPr>
            <p:ph type="dt" sz="half" idx="10"/>
          </p:nvPr>
        </p:nvSpPr>
        <p:spPr/>
        <p:txBody>
          <a:bodyPr/>
          <a:lstStyle/>
          <a:p>
            <a:fld id="{530E1C8E-7B14-7E4E-B502-156922990D58}" type="datetimeFigureOut">
              <a:rPr lang="en-US" smtClean="0"/>
              <a:t>11/1/18</a:t>
            </a:fld>
            <a:endParaRPr lang="en-US"/>
          </a:p>
        </p:txBody>
      </p:sp>
      <p:sp>
        <p:nvSpPr>
          <p:cNvPr id="6" name="Footer Placeholder 5">
            <a:extLst>
              <a:ext uri="{FF2B5EF4-FFF2-40B4-BE49-F238E27FC236}">
                <a16:creationId xmlns:a16="http://schemas.microsoft.com/office/drawing/2014/main" id="{3BF7D7E8-A719-D34A-AF87-706A917D6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A5532-D15C-F045-887A-76BBE0723E76}"/>
              </a:ext>
            </a:extLst>
          </p:cNvPr>
          <p:cNvSpPr>
            <a:spLocks noGrp="1"/>
          </p:cNvSpPr>
          <p:nvPr>
            <p:ph type="sldNum" sz="quarter" idx="12"/>
          </p:nvPr>
        </p:nvSpPr>
        <p:spPr/>
        <p:txBody>
          <a:bodyPr/>
          <a:lstStyle/>
          <a:p>
            <a:fld id="{BF3F5D17-6BFE-404C-912A-1354B40CE91F}" type="slidenum">
              <a:rPr lang="en-US" smtClean="0"/>
              <a:t>‹#›</a:t>
            </a:fld>
            <a:endParaRPr lang="en-US"/>
          </a:p>
        </p:txBody>
      </p:sp>
    </p:spTree>
    <p:extLst>
      <p:ext uri="{BB962C8B-B14F-4D97-AF65-F5344CB8AC3E}">
        <p14:creationId xmlns:p14="http://schemas.microsoft.com/office/powerpoint/2010/main" val="360162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86C71-25CC-3D4F-88FA-8984F957C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478FF9-06EB-7F48-BEF1-48265FD993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E7C65-DC42-5A4F-BBB6-D2B122415E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E1C8E-7B14-7E4E-B502-156922990D58}" type="datetimeFigureOut">
              <a:rPr lang="en-US" smtClean="0"/>
              <a:t>11/1/18</a:t>
            </a:fld>
            <a:endParaRPr lang="en-US"/>
          </a:p>
        </p:txBody>
      </p:sp>
      <p:sp>
        <p:nvSpPr>
          <p:cNvPr id="5" name="Footer Placeholder 4">
            <a:extLst>
              <a:ext uri="{FF2B5EF4-FFF2-40B4-BE49-F238E27FC236}">
                <a16:creationId xmlns:a16="http://schemas.microsoft.com/office/drawing/2014/main" id="{1ADD9802-BDA7-8E42-AC15-AB977DDE9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1DEEDC-35A3-6447-9194-876CC8F5A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F5D17-6BFE-404C-912A-1354B40CE91F}" type="slidenum">
              <a:rPr lang="en-US" smtClean="0"/>
              <a:t>‹#›</a:t>
            </a:fld>
            <a:endParaRPr lang="en-US"/>
          </a:p>
        </p:txBody>
      </p:sp>
    </p:spTree>
    <p:extLst>
      <p:ext uri="{BB962C8B-B14F-4D97-AF65-F5344CB8AC3E}">
        <p14:creationId xmlns:p14="http://schemas.microsoft.com/office/powerpoint/2010/main" val="73127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DCAF-5511-FF41-A69F-7E3BEE66205D}"/>
              </a:ext>
            </a:extLst>
          </p:cNvPr>
          <p:cNvSpPr>
            <a:spLocks noGrp="1"/>
          </p:cNvSpPr>
          <p:nvPr>
            <p:ph type="ctrTitle"/>
          </p:nvPr>
        </p:nvSpPr>
        <p:spPr/>
        <p:txBody>
          <a:bodyPr/>
          <a:lstStyle/>
          <a:p>
            <a:r>
              <a:rPr lang="en-US" dirty="0"/>
              <a:t>Warehouse Management and Pathfinder Tool</a:t>
            </a:r>
          </a:p>
        </p:txBody>
      </p:sp>
      <p:sp>
        <p:nvSpPr>
          <p:cNvPr id="3" name="Subtitle 2">
            <a:extLst>
              <a:ext uri="{FF2B5EF4-FFF2-40B4-BE49-F238E27FC236}">
                <a16:creationId xmlns:a16="http://schemas.microsoft.com/office/drawing/2014/main" id="{6CD1FDD1-B40B-9540-9F21-D245B7610FE8}"/>
              </a:ext>
            </a:extLst>
          </p:cNvPr>
          <p:cNvSpPr>
            <a:spLocks noGrp="1"/>
          </p:cNvSpPr>
          <p:nvPr>
            <p:ph type="subTitle" idx="1"/>
          </p:nvPr>
        </p:nvSpPr>
        <p:spPr/>
        <p:txBody>
          <a:bodyPr/>
          <a:lstStyle/>
          <a:p>
            <a:r>
              <a:rPr lang="en-US" dirty="0"/>
              <a:t>Group 12</a:t>
            </a:r>
          </a:p>
        </p:txBody>
      </p:sp>
    </p:spTree>
    <p:extLst>
      <p:ext uri="{BB962C8B-B14F-4D97-AF65-F5344CB8AC3E}">
        <p14:creationId xmlns:p14="http://schemas.microsoft.com/office/powerpoint/2010/main" val="360803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0140-9A7F-7443-8C18-546F71988DC2}"/>
              </a:ext>
            </a:extLst>
          </p:cNvPr>
          <p:cNvSpPr>
            <a:spLocks noGrp="1"/>
          </p:cNvSpPr>
          <p:nvPr>
            <p:ph type="title"/>
          </p:nvPr>
        </p:nvSpPr>
        <p:spPr/>
        <p:txBody>
          <a:bodyPr/>
          <a:lstStyle/>
          <a:p>
            <a:r>
              <a:rPr lang="en-US" dirty="0"/>
              <a:t>Items can be Hard to Find</a:t>
            </a:r>
          </a:p>
        </p:txBody>
      </p:sp>
      <p:sp>
        <p:nvSpPr>
          <p:cNvPr id="3" name="Content Placeholder 2">
            <a:extLst>
              <a:ext uri="{FF2B5EF4-FFF2-40B4-BE49-F238E27FC236}">
                <a16:creationId xmlns:a16="http://schemas.microsoft.com/office/drawing/2014/main" id="{4ED3D7AB-349B-7C41-B49E-61C313D3B425}"/>
              </a:ext>
            </a:extLst>
          </p:cNvPr>
          <p:cNvSpPr>
            <a:spLocks noGrp="1"/>
          </p:cNvSpPr>
          <p:nvPr>
            <p:ph idx="1"/>
          </p:nvPr>
        </p:nvSpPr>
        <p:spPr/>
        <p:txBody>
          <a:bodyPr/>
          <a:lstStyle/>
          <a:p>
            <a:r>
              <a:rPr lang="en-US" dirty="0"/>
              <a:t>This tool can be used by general warehouse employees and managers.</a:t>
            </a:r>
          </a:p>
        </p:txBody>
      </p:sp>
    </p:spTree>
    <p:extLst>
      <p:ext uri="{BB962C8B-B14F-4D97-AF65-F5344CB8AC3E}">
        <p14:creationId xmlns:p14="http://schemas.microsoft.com/office/powerpoint/2010/main" val="16820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D752-FB4A-A245-8D6E-30F9C7263426}"/>
              </a:ext>
            </a:extLst>
          </p:cNvPr>
          <p:cNvSpPr>
            <a:spLocks noGrp="1"/>
          </p:cNvSpPr>
          <p:nvPr>
            <p:ph type="title"/>
          </p:nvPr>
        </p:nvSpPr>
        <p:spPr/>
        <p:txBody>
          <a:bodyPr/>
          <a:lstStyle/>
          <a:p>
            <a:r>
              <a:rPr lang="en-US" dirty="0"/>
              <a:t>General Users</a:t>
            </a:r>
          </a:p>
        </p:txBody>
      </p:sp>
      <p:sp>
        <p:nvSpPr>
          <p:cNvPr id="3" name="Content Placeholder 2">
            <a:extLst>
              <a:ext uri="{FF2B5EF4-FFF2-40B4-BE49-F238E27FC236}">
                <a16:creationId xmlns:a16="http://schemas.microsoft.com/office/drawing/2014/main" id="{37C85187-C8A3-5647-A4B9-CC8F035834B2}"/>
              </a:ext>
            </a:extLst>
          </p:cNvPr>
          <p:cNvSpPr>
            <a:spLocks noGrp="1"/>
          </p:cNvSpPr>
          <p:nvPr>
            <p:ph idx="1"/>
          </p:nvPr>
        </p:nvSpPr>
        <p:spPr/>
        <p:txBody>
          <a:bodyPr/>
          <a:lstStyle/>
          <a:p>
            <a:r>
              <a:rPr lang="en-US" dirty="0"/>
              <a:t>General users can use this tool to find items they need that are contained in a personal list</a:t>
            </a:r>
          </a:p>
          <a:p>
            <a:r>
              <a:rPr lang="en-US" dirty="0"/>
              <a:t>Users can add, delete, and search for items</a:t>
            </a:r>
          </a:p>
          <a:p>
            <a:r>
              <a:rPr lang="en-US" dirty="0"/>
              <a:t>Users can utilize a map of the warehouse to find items</a:t>
            </a:r>
          </a:p>
        </p:txBody>
      </p:sp>
    </p:spTree>
    <p:extLst>
      <p:ext uri="{BB962C8B-B14F-4D97-AF65-F5344CB8AC3E}">
        <p14:creationId xmlns:p14="http://schemas.microsoft.com/office/powerpoint/2010/main" val="5172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4092-EF85-144D-8427-06D4E4B4171B}"/>
              </a:ext>
            </a:extLst>
          </p:cNvPr>
          <p:cNvSpPr>
            <a:spLocks noGrp="1"/>
          </p:cNvSpPr>
          <p:nvPr>
            <p:ph type="title"/>
          </p:nvPr>
        </p:nvSpPr>
        <p:spPr/>
        <p:txBody>
          <a:bodyPr/>
          <a:lstStyle/>
          <a:p>
            <a:r>
              <a:rPr lang="en-US" dirty="0"/>
              <a:t>Managers</a:t>
            </a:r>
          </a:p>
        </p:txBody>
      </p:sp>
      <p:sp>
        <p:nvSpPr>
          <p:cNvPr id="3" name="Content Placeholder 2">
            <a:extLst>
              <a:ext uri="{FF2B5EF4-FFF2-40B4-BE49-F238E27FC236}">
                <a16:creationId xmlns:a16="http://schemas.microsoft.com/office/drawing/2014/main" id="{12BE223B-A36A-CF4E-8CDB-B9C252F3FA4C}"/>
              </a:ext>
            </a:extLst>
          </p:cNvPr>
          <p:cNvSpPr>
            <a:spLocks noGrp="1"/>
          </p:cNvSpPr>
          <p:nvPr>
            <p:ph idx="1"/>
          </p:nvPr>
        </p:nvSpPr>
        <p:spPr/>
        <p:txBody>
          <a:bodyPr/>
          <a:lstStyle/>
          <a:p>
            <a:r>
              <a:rPr lang="en-US" dirty="0"/>
              <a:t>Managers have all the functionality of a general user and can edit the map </a:t>
            </a:r>
          </a:p>
          <a:p>
            <a:r>
              <a:rPr lang="en-US" dirty="0"/>
              <a:t>The map layout can be changed along with the items and </a:t>
            </a:r>
            <a:r>
              <a:rPr lang="en-US"/>
              <a:t>their quantity</a:t>
            </a:r>
            <a:endParaRPr lang="en-US" dirty="0"/>
          </a:p>
        </p:txBody>
      </p:sp>
    </p:spTree>
    <p:extLst>
      <p:ext uri="{BB962C8B-B14F-4D97-AF65-F5344CB8AC3E}">
        <p14:creationId xmlns:p14="http://schemas.microsoft.com/office/powerpoint/2010/main" val="102852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54AC-0089-7741-9E2A-B73F519BB9CE}"/>
              </a:ext>
            </a:extLst>
          </p:cNvPr>
          <p:cNvSpPr>
            <a:spLocks noGrp="1"/>
          </p:cNvSpPr>
          <p:nvPr>
            <p:ph type="title"/>
          </p:nvPr>
        </p:nvSpPr>
        <p:spPr/>
        <p:txBody>
          <a:bodyPr/>
          <a:lstStyle/>
          <a:p>
            <a:r>
              <a:rPr lang="en-US" dirty="0"/>
              <a:t>Plan of Action</a:t>
            </a:r>
          </a:p>
        </p:txBody>
      </p:sp>
      <p:sp>
        <p:nvSpPr>
          <p:cNvPr id="3" name="Content Placeholder 2">
            <a:extLst>
              <a:ext uri="{FF2B5EF4-FFF2-40B4-BE49-F238E27FC236}">
                <a16:creationId xmlns:a16="http://schemas.microsoft.com/office/drawing/2014/main" id="{4516C1FF-7266-8740-9954-3A6FED81017F}"/>
              </a:ext>
            </a:extLst>
          </p:cNvPr>
          <p:cNvSpPr>
            <a:spLocks noGrp="1"/>
          </p:cNvSpPr>
          <p:nvPr>
            <p:ph idx="1"/>
          </p:nvPr>
        </p:nvSpPr>
        <p:spPr/>
        <p:txBody>
          <a:bodyPr/>
          <a:lstStyle/>
          <a:p>
            <a:r>
              <a:rPr lang="en-US" dirty="0"/>
              <a:t>By the next demo we plan to have the rest of the features working, such as the map and the editing of the users information. We also plan to have all of the manager tools finished by the end of the semester. </a:t>
            </a:r>
          </a:p>
        </p:txBody>
      </p:sp>
    </p:spTree>
    <p:extLst>
      <p:ext uri="{BB962C8B-B14F-4D97-AF65-F5344CB8AC3E}">
        <p14:creationId xmlns:p14="http://schemas.microsoft.com/office/powerpoint/2010/main" val="248918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142</Words>
  <Application>Microsoft Macintosh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Warehouse Management and Pathfinder Tool</vt:lpstr>
      <vt:lpstr>Items can be Hard to Find</vt:lpstr>
      <vt:lpstr>General Users</vt:lpstr>
      <vt:lpstr>Managers</vt:lpstr>
      <vt:lpstr>Plan of Action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and Pathfinder Tool</dc:title>
  <dc:creator>Todd, Skyler A. (MU-Student)</dc:creator>
  <cp:lastModifiedBy>Todd, Skyler A. (MU-Student)</cp:lastModifiedBy>
  <cp:revision>1</cp:revision>
  <dcterms:created xsi:type="dcterms:W3CDTF">2018-10-31T02:57:06Z</dcterms:created>
  <dcterms:modified xsi:type="dcterms:W3CDTF">2018-11-01T18:00:04Z</dcterms:modified>
</cp:coreProperties>
</file>