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621-193C-432C-9146-0778DCA71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C985A-D278-47E4-AE98-75A2B0397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F815-A857-43FD-8F48-B599A275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5415-1002-4270-904D-1BC3E317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59ED-3534-41A6-8AAB-C0DFA29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73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A045-1775-435F-B7A4-4F800F0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55337-84B2-4B6E-A40C-F2F1890C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3F1B-D64B-4260-8742-B170057A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AF93-44D5-4311-923D-C34650B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5470-AAE3-447D-B024-7FE5D775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46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633BB-184C-47E2-A9FE-1BECD5890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7E134-2A01-4A0D-99F5-51764297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8AF6-B2C7-4139-9DF2-FEB2ED4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6A46-B5C5-42D0-85DF-E2A0715A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C236-26C1-4120-AF22-A6EAB0CB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7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8566-95C1-4D7A-BBA0-9BE5930D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071-1217-4C8C-B2F6-0CCC45CC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71CCE-58A5-43D3-A4DD-BB4DF95C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12D9-1767-412E-82FE-315784F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75CA-9299-4342-87A2-5802BDCB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B44B-6AE3-4E80-BA16-B33C9307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847F1-9DA4-4E45-ACB3-77CF6E2C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75FD-42AB-485B-B02B-8550296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3415-31B4-4BDE-884E-C5DBE73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23D6-8BF6-4CDC-B3D6-C84833E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9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10C8-A33D-4FB6-A28B-83158544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1B26-3CCA-4B54-9E58-B5C8E38DC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9A9A3-B0AD-4212-B419-04E5B9E0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5EA06-C278-4266-A075-EC60F1CB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BB7B-1AF9-4DAE-AD43-3F0DCA6E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0A767-7035-48DE-9D4F-291C9961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71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B46B-661D-4648-A71E-30D8EE21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5617-781B-4E2D-B448-0B2A0F5D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02962-8E2C-42B0-B138-F6CEF3625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77FB5-9D5E-4C43-820E-59F8C6F71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7669C-2CAB-4EB1-BEA5-CD4C8D249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B082A-FAC0-41BE-9603-A16BD9F6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28199-5309-474D-8584-504DA36C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6D68B-1B39-44AD-B776-917F4DDC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90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35B-FDBF-48F0-B4FF-015BC0ED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0D7F1-7E5A-4142-9038-DF34B4D5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27AB9-8081-4F0B-8488-C974572C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97AC1-960D-4E85-98CC-195333AC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5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DF2E2-50F6-4669-96A9-E4D900ED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D5AB8-5679-42FC-9307-157084A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5CFA-7B5F-424B-8438-EE0493FC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07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0661-8A5F-4D8B-8C8C-CB1D725A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74ED-307A-4A12-8BB4-113D2F4D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95051-91C3-4EA0-B898-0222666D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76510-3F77-44C6-A55C-5DDB49AB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EFA87-9B4C-4403-A89C-A8883975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DEE4-8E22-4C45-B630-154B5654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19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221-614F-4798-B42F-ADE9E301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6E3F2-97A0-42DC-9A88-02C1C269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E2CF-A519-47A5-9109-FA308435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BAF8-671D-4FD9-A884-E49ED6C4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6FCF1-5FA4-44EA-8E23-D006718D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4ACA0-CF8C-49B1-B675-0C018A3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27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ADE1D-AF2A-474C-AB88-94B42EAD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99FC5-F9A7-4B80-9E61-1C4F7862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5E9D-E3B9-498A-B504-E953C2DCB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7EF6-7A29-4EF3-94C5-CF1C4EB0DD99}" type="datetimeFigureOut">
              <a:rPr lang="en-CA" smtClean="0"/>
              <a:t>25/05/2020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17C5-5CD9-4184-B674-C775CBD06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A9F3-3222-4C18-AB4A-1BAC7FA3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955C7-44A1-4D2C-8CDF-615518196B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1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6497311-3B10-4436-9CD0-94EB8B3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472"/>
            <a:ext cx="12192000" cy="50950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BDABA3-EE43-40E7-A197-A486AD2A73C4}"/>
              </a:ext>
            </a:extLst>
          </p:cNvPr>
          <p:cNvSpPr/>
          <p:nvPr/>
        </p:nvSpPr>
        <p:spPr>
          <a:xfrm>
            <a:off x="1781175" y="1527142"/>
            <a:ext cx="660367" cy="11312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575C9-66BC-4A12-9288-85C3BA75A6DA}"/>
              </a:ext>
            </a:extLst>
          </p:cNvPr>
          <p:cNvSpPr/>
          <p:nvPr/>
        </p:nvSpPr>
        <p:spPr>
          <a:xfrm>
            <a:off x="2272940" y="2971014"/>
            <a:ext cx="660367" cy="11312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3AB1C-52CB-47FF-939A-9EAC87CF8B52}"/>
              </a:ext>
            </a:extLst>
          </p:cNvPr>
          <p:cNvSpPr/>
          <p:nvPr/>
        </p:nvSpPr>
        <p:spPr>
          <a:xfrm>
            <a:off x="2272940" y="3084137"/>
            <a:ext cx="660367" cy="11312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EA210-8D59-4C08-B2C0-373EEE3EFCCC}"/>
              </a:ext>
            </a:extLst>
          </p:cNvPr>
          <p:cNvSpPr/>
          <p:nvPr/>
        </p:nvSpPr>
        <p:spPr>
          <a:xfrm>
            <a:off x="2263513" y="5016632"/>
            <a:ext cx="660367" cy="11312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BE297-E455-4214-A116-3C6D5CC17115}"/>
              </a:ext>
            </a:extLst>
          </p:cNvPr>
          <p:cNvSpPr/>
          <p:nvPr/>
        </p:nvSpPr>
        <p:spPr>
          <a:xfrm>
            <a:off x="1121790" y="3299381"/>
            <a:ext cx="2026763" cy="678729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894B8-02A8-4D36-A866-CD1ED3CD8CBD}"/>
              </a:ext>
            </a:extLst>
          </p:cNvPr>
          <p:cNvSpPr/>
          <p:nvPr/>
        </p:nvSpPr>
        <p:spPr>
          <a:xfrm>
            <a:off x="3148553" y="4037745"/>
            <a:ext cx="131976" cy="155610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048CB-D160-4F54-B100-51BC90E607CD}"/>
              </a:ext>
            </a:extLst>
          </p:cNvPr>
          <p:cNvSpPr/>
          <p:nvPr/>
        </p:nvSpPr>
        <p:spPr>
          <a:xfrm>
            <a:off x="1288002" y="5244245"/>
            <a:ext cx="394747" cy="134205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0D7AF-A951-4DFB-88F4-A5621277BDE0}"/>
              </a:ext>
            </a:extLst>
          </p:cNvPr>
          <p:cNvSpPr/>
          <p:nvPr/>
        </p:nvSpPr>
        <p:spPr>
          <a:xfrm>
            <a:off x="1999989" y="1646517"/>
            <a:ext cx="209812" cy="113122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ECCF77-8886-4D1D-82B9-C1C253F01201}"/>
              </a:ext>
            </a:extLst>
          </p:cNvPr>
          <p:cNvCxnSpPr>
            <a:stCxn id="6" idx="3"/>
          </p:cNvCxnSpPr>
          <p:nvPr/>
        </p:nvCxnSpPr>
        <p:spPr>
          <a:xfrm>
            <a:off x="2441542" y="1583703"/>
            <a:ext cx="296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66A280-93DC-4507-9B65-E4916BF056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09801" y="1583702"/>
            <a:ext cx="3191758" cy="11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8DAD6F-6BEC-4626-98E7-A480B4FF0D08}"/>
              </a:ext>
            </a:extLst>
          </p:cNvPr>
          <p:cNvSpPr txBox="1"/>
          <p:nvPr/>
        </p:nvSpPr>
        <p:spPr>
          <a:xfrm>
            <a:off x="5346700" y="1460591"/>
            <a:ext cx="2593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Change based on sheet name and cell location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B2245-B524-4CB4-AB68-311720580252}"/>
              </a:ext>
            </a:extLst>
          </p:cNvPr>
          <p:cNvSpPr/>
          <p:nvPr/>
        </p:nvSpPr>
        <p:spPr>
          <a:xfrm>
            <a:off x="1288001" y="4263956"/>
            <a:ext cx="394747" cy="155610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397090-214C-42E7-A30E-BD69C3FDFBEF}"/>
              </a:ext>
            </a:extLst>
          </p:cNvPr>
          <p:cNvCxnSpPr/>
          <p:nvPr/>
        </p:nvCxnSpPr>
        <p:spPr>
          <a:xfrm>
            <a:off x="3148553" y="3628403"/>
            <a:ext cx="296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3BDA28-CA62-4DB9-ADAF-1895FAEAA326}"/>
              </a:ext>
            </a:extLst>
          </p:cNvPr>
          <p:cNvCxnSpPr>
            <a:cxnSpLocks/>
          </p:cNvCxnSpPr>
          <p:nvPr/>
        </p:nvCxnSpPr>
        <p:spPr>
          <a:xfrm flipV="1">
            <a:off x="3280529" y="3628404"/>
            <a:ext cx="2815471" cy="40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FB4092-6555-40A9-B1CD-57CAB759B63C}"/>
              </a:ext>
            </a:extLst>
          </p:cNvPr>
          <p:cNvSpPr txBox="1"/>
          <p:nvPr/>
        </p:nvSpPr>
        <p:spPr>
          <a:xfrm>
            <a:off x="6071121" y="3515634"/>
            <a:ext cx="3198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Change based on number and location of data entry fields</a:t>
            </a:r>
          </a:p>
        </p:txBody>
      </p:sp>
    </p:spTree>
    <p:extLst>
      <p:ext uri="{BB962C8B-B14F-4D97-AF65-F5344CB8AC3E}">
        <p14:creationId xmlns:p14="http://schemas.microsoft.com/office/powerpoint/2010/main" val="41169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Elten</dc:creator>
  <cp:lastModifiedBy>Michael Elten</cp:lastModifiedBy>
  <cp:revision>2</cp:revision>
  <dcterms:created xsi:type="dcterms:W3CDTF">2020-05-26T02:26:36Z</dcterms:created>
  <dcterms:modified xsi:type="dcterms:W3CDTF">2020-05-26T02:35:47Z</dcterms:modified>
</cp:coreProperties>
</file>