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BBFA-1CF7-4C00-A2F9-138185C2E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A3D3F-FC8F-4D5C-BBAE-1D1AA575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1B3F-61E9-44B1-9303-6056427F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65E9-1796-4570-A1A3-C08632DE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6716-0216-446A-BEC5-3B9EB84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D817-0B27-4565-9802-BB4CBD2F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7377A-6F56-44AD-AEC2-AFD05DEB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C668-EC12-4D5E-A745-7D44930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7CB8-8EAE-4D68-A5DA-A3753D78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768C-78E5-4DC5-B04C-6ADEAE94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7B746-AB23-4868-A1D2-726C6717D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C1CC4-FC3B-4909-BA7E-04147E70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B28B-6BC6-4E6E-BAE1-8F4D10DA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8256-9785-4D8C-9128-0CD7F170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FB9C-5074-44F1-B83E-99B803F5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0E7F-6127-4DD7-9CB8-AF06F251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6049-AE9D-4B0A-ADBB-F21F7C0B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492E-BE62-482E-A197-ADA94545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A590-22CC-4863-8105-99C373D2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42AF-E6D5-4E3B-A9DA-98E55AD7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820F-0BDA-42C0-B343-DD7B7562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049A-D750-49F3-96A9-9920B38B1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EE49-7659-41DA-BC76-428DB55A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3E0C-9EAC-4B06-8DD7-99CB2553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C49F-4C8C-4647-8680-4844CC72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A2EB-AEE5-4777-81C3-D2755157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2E49-2AA3-4054-87B8-EEF7A37F3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1E84-3EDD-42E6-8C2D-1FDF5870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8EF2-8824-49C6-8304-2392A26D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5D93C-6091-4B5B-8DF1-803818F3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85C4A-8C9B-4D8F-A4A6-EB96B239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47F-8C9E-4D44-89AA-6C9C3BAA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468A-A4C9-479B-AE11-8149FD10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0CCED-5BEB-4A01-9FA1-57BBB423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5A441-713E-4D75-866E-5311AECA9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7A342-B732-450A-BF00-CCFA7F33B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EA09A-46DB-4885-922E-3CE3B62D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DC208-3588-4A70-8439-D2C51713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52ADE-FE8C-4E19-87E7-B940A0E0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2595-2093-42B0-8575-47389431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9C8C1-44DA-4434-BEE7-37E3828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75E4E-009D-4AE0-82A1-F392C599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41FB8-0A9B-4EC9-9189-5DD11364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6FC90-6BAF-4A73-93B8-B5FC1684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E5D36-6D43-4C7F-9726-F6B53804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AFE5D-A0F2-4122-AF24-44205F78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E8A6-2B82-43CB-8082-E2E55364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E99C-87A1-42A2-BE0B-388DAD4F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CC54-CE23-4487-A3C3-F160EB47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BF9F-EDDB-49DD-AE33-683BC3A4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59E0-9AC2-40CA-BAE9-5AD65562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8B0A-7CCB-4171-89B4-4E0E5DB1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3201-69AF-43EF-BCF9-7307FA6E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22108-981E-4704-AC2A-24F2EFFF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69B3-B865-4EE6-8690-E8B5204D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6202-9AC3-4738-B165-B6C953A1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D5D0-800A-4385-9752-4C527D05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33F9D-3B75-4EBA-B278-23B43ADB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9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69437-AEAF-4D2A-8FC1-81A71571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A43FD-07DC-4ED2-81EE-ABC8E8C4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326C-9A23-48F2-B75C-BD8EEFE36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30FE-A9F9-466D-BB81-429D386172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FFFF-A280-4265-AF52-15CEEFA74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AC71-41E4-4BA1-92CF-5DB9243D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DD57-AC60-452B-B98E-F2081B4D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AE7D-0DC0-471E-85EA-6CFF626D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71B0E-D9A0-4A18-B4C1-E9D62A7BA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Emmert</dc:creator>
  <cp:lastModifiedBy>Mike Emmert</cp:lastModifiedBy>
  <cp:revision>1</cp:revision>
  <dcterms:created xsi:type="dcterms:W3CDTF">2020-01-25T20:42:23Z</dcterms:created>
  <dcterms:modified xsi:type="dcterms:W3CDTF">2020-01-25T20:43:14Z</dcterms:modified>
</cp:coreProperties>
</file>