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88" r:id="rId8"/>
    <p:sldId id="287" r:id="rId9"/>
    <p:sldId id="262" r:id="rId10"/>
    <p:sldId id="263" r:id="rId11"/>
    <p:sldId id="275" r:id="rId12"/>
    <p:sldId id="276" r:id="rId13"/>
    <p:sldId id="264" r:id="rId14"/>
    <p:sldId id="265" r:id="rId15"/>
    <p:sldId id="277" r:id="rId16"/>
    <p:sldId id="278" r:id="rId17"/>
    <p:sldId id="279" r:id="rId18"/>
    <p:sldId id="266" r:id="rId19"/>
    <p:sldId id="280" r:id="rId20"/>
    <p:sldId id="281" r:id="rId21"/>
    <p:sldId id="267" r:id="rId22"/>
    <p:sldId id="268" r:id="rId23"/>
    <p:sldId id="286" r:id="rId24"/>
    <p:sldId id="282" r:id="rId25"/>
    <p:sldId id="283" r:id="rId26"/>
    <p:sldId id="284" r:id="rId27"/>
    <p:sldId id="269" r:id="rId28"/>
    <p:sldId id="270" r:id="rId29"/>
    <p:sldId id="271" r:id="rId30"/>
    <p:sldId id="272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9FECE-02CE-41A2-A682-72C786B780B4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D6DE-92A1-4456-9437-14A791E4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2B2F-EBE0-4A1A-9A13-2B8CC8D6C8F0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45D2-C180-4E46-AD7F-354162B3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olu.com/" TargetMode="External"/><Relationship Id="rId2" Type="http://schemas.openxmlformats.org/officeDocument/2006/relationships/hyperlink" Target="http://www.clear.rice.edu/elec301/Projects01/beat_syn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Drumming Robot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smtClean="0"/>
              <a:t>Engstrom</a:t>
            </a:r>
          </a:p>
          <a:p>
            <a:r>
              <a:rPr lang="en-US" dirty="0" smtClean="0"/>
              <a:t>~</a:t>
            </a:r>
          </a:p>
          <a:p>
            <a:r>
              <a:rPr lang="en-US" dirty="0" smtClean="0"/>
              <a:t>ECE 579 – Winter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</a:p>
          <a:p>
            <a:pPr lvl="1"/>
            <a:r>
              <a:rPr lang="en-US" dirty="0" smtClean="0"/>
              <a:t>Rice University Project</a:t>
            </a:r>
          </a:p>
          <a:p>
            <a:pPr lvl="1"/>
            <a:r>
              <a:rPr lang="en-US" dirty="0" smtClean="0"/>
              <a:t>Based on an MIT design</a:t>
            </a:r>
          </a:p>
          <a:p>
            <a:pPr lvl="1"/>
            <a:r>
              <a:rPr lang="en-US" dirty="0" smtClean="0"/>
              <a:t>Uses MATLAB to extract beat information from audio input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Serial interface to Orangutan board</a:t>
            </a:r>
          </a:p>
          <a:p>
            <a:pPr lvl="1"/>
            <a:r>
              <a:rPr lang="en-US" dirty="0" smtClean="0"/>
              <a:t>BPM and control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399"/>
            <a:ext cx="5905147" cy="43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PSYCHOACOUSTIC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Simplification of Noise sources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673698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226"/>
            <a:ext cx="5762192" cy="59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Frequency </a:t>
            </a:r>
            <a:r>
              <a:rPr lang="en-US" dirty="0" err="1" smtClean="0"/>
              <a:t>Filterbank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Split audio file into several frequency ranges</a:t>
            </a:r>
          </a:p>
          <a:p>
            <a:pPr lvl="2"/>
            <a:r>
              <a:rPr lang="en-US" dirty="0" smtClean="0"/>
              <a:t>Similar instrument ranges can inhibit the detection of the beat</a:t>
            </a:r>
          </a:p>
          <a:p>
            <a:pPr lvl="1"/>
            <a:r>
              <a:rPr lang="en-US" dirty="0" smtClean="0"/>
              <a:t>Allows for different instruments to be detected</a:t>
            </a:r>
          </a:p>
          <a:p>
            <a:pPr lvl="2"/>
            <a:r>
              <a:rPr lang="en-US" dirty="0"/>
              <a:t>0-200Hz, 200-400Hz, 400-800Hz, 800-1600Hz, 1600-3200Hz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4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Frequency </a:t>
            </a:r>
            <a:r>
              <a:rPr lang="en-US" dirty="0" err="1" smtClean="0"/>
              <a:t>Filterbank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Each filter is </a:t>
            </a:r>
            <a:r>
              <a:rPr lang="en-US" dirty="0" smtClean="0"/>
              <a:t>implemented using </a:t>
            </a:r>
            <a:r>
              <a:rPr lang="en-US" dirty="0"/>
              <a:t>a sixth-order elliptic </a:t>
            </a:r>
            <a:r>
              <a:rPr lang="en-US" dirty="0" smtClean="0"/>
              <a:t>filter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/>
              <a:t>dB of ripple in </a:t>
            </a:r>
            <a:r>
              <a:rPr lang="en-US" dirty="0" smtClean="0"/>
              <a:t>the </a:t>
            </a:r>
            <a:r>
              <a:rPr lang="en-US" dirty="0" err="1" smtClean="0"/>
              <a:t>passband</a:t>
            </a:r>
            <a:endParaRPr lang="en-US" dirty="0" smtClean="0"/>
          </a:p>
          <a:p>
            <a:pPr lvl="1"/>
            <a:r>
              <a:rPr lang="en-US" dirty="0" smtClean="0"/>
              <a:t>40 </a:t>
            </a:r>
            <a:r>
              <a:rPr lang="en-US" dirty="0"/>
              <a:t>dB of rejection in the </a:t>
            </a:r>
            <a:r>
              <a:rPr lang="en-US" dirty="0" err="1"/>
              <a:t>stopband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Frequency </a:t>
            </a:r>
            <a:r>
              <a:rPr lang="en-US" dirty="0" err="1" smtClean="0"/>
              <a:t>Filterbank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514600"/>
            <a:ext cx="74866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6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Frequency </a:t>
            </a:r>
            <a:r>
              <a:rPr lang="en-US" dirty="0" err="1" smtClean="0"/>
              <a:t>Filterbank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38400"/>
            <a:ext cx="73723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Envelope Smoothing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Low-Pass Filter each of the signal segments</a:t>
            </a:r>
          </a:p>
          <a:p>
            <a:pPr lvl="2"/>
            <a:r>
              <a:rPr lang="en-US" dirty="0" smtClean="0"/>
              <a:t>Convert to Frequency Domain</a:t>
            </a:r>
          </a:p>
          <a:p>
            <a:pPr lvl="2"/>
            <a:r>
              <a:rPr lang="en-US" dirty="0" smtClean="0"/>
              <a:t>Convolve and transform signal</a:t>
            </a:r>
          </a:p>
          <a:p>
            <a:pPr lvl="1"/>
            <a:r>
              <a:rPr lang="en-US" dirty="0" smtClean="0"/>
              <a:t>Allows for detection of sudden changes in audio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Envelope Smoothing: Example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2338387"/>
            <a:ext cx="5016556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0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‘DIM’ Robot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8" y="1600200"/>
            <a:ext cx="3380503" cy="4525963"/>
          </a:xfrm>
        </p:spPr>
      </p:pic>
    </p:spTree>
    <p:extLst>
      <p:ext uri="{BB962C8B-B14F-4D97-AF65-F5344CB8AC3E}">
        <p14:creationId xmlns:p14="http://schemas.microsoft.com/office/powerpoint/2010/main" val="1718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Envelope Smoothing: Example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38387"/>
            <a:ext cx="50768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Differentiate signal</a:t>
            </a:r>
          </a:p>
          <a:p>
            <a:pPr lvl="1"/>
            <a:r>
              <a:rPr lang="en-US" dirty="0" smtClean="0"/>
              <a:t>Accentuate when the sound changes</a:t>
            </a:r>
          </a:p>
          <a:p>
            <a:pPr lvl="1"/>
            <a:r>
              <a:rPr lang="en-US" dirty="0" smtClean="0"/>
              <a:t>Corresponds to beats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 4 – Rectify signal</a:t>
            </a:r>
          </a:p>
          <a:p>
            <a:pPr lvl="1"/>
            <a:r>
              <a:rPr lang="en-US" dirty="0" smtClean="0"/>
              <a:t>Only see changes in sound</a:t>
            </a:r>
          </a:p>
          <a:p>
            <a:pPr lvl="1"/>
            <a:r>
              <a:rPr lang="en-US" dirty="0" smtClean="0"/>
              <a:t>Signals ready to be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– Comb Filter</a:t>
            </a:r>
          </a:p>
          <a:p>
            <a:pPr lvl="1"/>
            <a:r>
              <a:rPr lang="en-US" dirty="0" smtClean="0"/>
              <a:t>Use various filters</a:t>
            </a:r>
          </a:p>
          <a:p>
            <a:pPr lvl="1"/>
            <a:r>
              <a:rPr lang="en-US" dirty="0" smtClean="0"/>
              <a:t>Determine which has highest energy</a:t>
            </a:r>
          </a:p>
          <a:p>
            <a:pPr lvl="1"/>
            <a:r>
              <a:rPr lang="en-US" dirty="0" smtClean="0"/>
              <a:t>Maximum value is the fundamental tempo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973454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Detection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Comb Filter is used to find tempo maxima</a:t>
                </a:r>
              </a:p>
              <a:p>
                <a:pPr lvl="1"/>
                <a:r>
                  <a:rPr lang="en-US" dirty="0" smtClean="0"/>
                  <a:t>For delay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gain </a:t>
                </a:r>
                <a:r>
                  <a:rPr lang="el-GR" i="1" dirty="0" smtClean="0"/>
                  <a:t>α</a:t>
                </a:r>
                <a:r>
                  <a:rPr lang="en-US" dirty="0"/>
                  <a:t> </a:t>
                </a:r>
                <a:r>
                  <a:rPr lang="en-US" dirty="0" smtClean="0"/>
                  <a:t>the magnitude response 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Local maxima are wherever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i="1" dirty="0"/>
                          <m:t>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near 1 at the </a:t>
                </a:r>
                <a:r>
                  <a:rPr lang="en-US" i="1" dirty="0" err="1" smtClean="0"/>
                  <a:t>T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roots of unity, expressed as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79" y="2849880"/>
            <a:ext cx="365760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79" y="5105400"/>
            <a:ext cx="3631079" cy="66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05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Beat Detection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Stimulate </a:t>
                </a:r>
                <a:r>
                  <a:rPr lang="en-US" dirty="0"/>
                  <a:t>a comb filter with delay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and </a:t>
                </a:r>
                <a:r>
                  <a:rPr lang="en-US" dirty="0"/>
                  <a:t>gain </a:t>
                </a:r>
                <a:r>
                  <a:rPr lang="el-GR" i="1" dirty="0" smtClean="0"/>
                  <a:t>α</a:t>
                </a:r>
                <a:r>
                  <a:rPr lang="en-US" dirty="0" smtClean="0"/>
                  <a:t> </a:t>
                </a:r>
                <a:r>
                  <a:rPr lang="en-US" dirty="0"/>
                  <a:t>with a right-sided pulse train of height </a:t>
                </a:r>
                <a:r>
                  <a:rPr lang="en-US" i="1" dirty="0"/>
                  <a:t>A </a:t>
                </a:r>
                <a:r>
                  <a:rPr lang="en-US" dirty="0" smtClean="0"/>
                  <a:t>and period </a:t>
                </a:r>
                <a:r>
                  <a:rPr lang="en-US" i="1" dirty="0" smtClean="0"/>
                  <a:t>k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get reinforcement </a:t>
                </a:r>
                <a:r>
                  <a:rPr lang="en-US" dirty="0" smtClean="0"/>
                  <a:t>(resonance) </a:t>
                </a:r>
                <a:r>
                  <a:rPr lang="en-US" dirty="0"/>
                  <a:t>if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=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be the input and output signals at time </a:t>
                </a:r>
                <a:r>
                  <a:rPr lang="en-US" i="1" dirty="0" smtClean="0"/>
                  <a:t>t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i="1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+ (1-</a:t>
                </a:r>
                <a:r>
                  <a:rPr lang="el-GR" i="1" dirty="0" smtClean="0"/>
                  <a:t>α</a:t>
                </a:r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t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8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is higher at dominant tempos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532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4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audio from .wav file or microphone</a:t>
            </a:r>
          </a:p>
          <a:p>
            <a:pPr lvl="1"/>
            <a:r>
              <a:rPr lang="en-US" dirty="0" smtClean="0"/>
              <a:t>Extract BPM information</a:t>
            </a:r>
          </a:p>
          <a:p>
            <a:pPr lvl="2"/>
            <a:r>
              <a:rPr lang="en-US" dirty="0" smtClean="0"/>
              <a:t>Algorithm described previously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Send data to Orangutan robot controller</a:t>
            </a:r>
          </a:p>
          <a:p>
            <a:pPr lvl="1"/>
            <a:r>
              <a:rPr lang="en-US" dirty="0" smtClean="0"/>
              <a:t>Serial interface between host and controller</a:t>
            </a:r>
          </a:p>
          <a:p>
            <a:pPr lvl="1"/>
            <a:r>
              <a:rPr lang="en-US" dirty="0" smtClean="0"/>
              <a:t>Change speed and tempo of robot drumming arms according to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76400"/>
            <a:ext cx="60293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443353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5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Differentiate and Rectify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295400"/>
            <a:ext cx="6553200" cy="533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1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robot that will play drums in rhythm to an audio source which is detected in the environment</a:t>
            </a:r>
          </a:p>
          <a:p>
            <a:r>
              <a:rPr lang="en-US" dirty="0" smtClean="0"/>
              <a:t>A robot control board will move servos to make arms and legs pound drums to a beat</a:t>
            </a:r>
          </a:p>
          <a:p>
            <a:r>
              <a:rPr lang="en-US" dirty="0" smtClean="0"/>
              <a:t>An input device will detect the audio, extract the beat, and send the information to the robot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395688" cy="517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Drumming Robot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4" y="1600200"/>
            <a:ext cx="3665079" cy="4906964"/>
          </a:xfrm>
        </p:spPr>
      </p:pic>
    </p:spTree>
    <p:extLst>
      <p:ext uri="{BB962C8B-B14F-4D97-AF65-F5344CB8AC3E}">
        <p14:creationId xmlns:p14="http://schemas.microsoft.com/office/powerpoint/2010/main" val="35327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Balanço</a:t>
            </a:r>
            <a:r>
              <a:rPr lang="en-US" dirty="0"/>
              <a:t>: The Contour of Relative </a:t>
            </a:r>
            <a:r>
              <a:rPr lang="en-US" dirty="0" err="1" smtClean="0"/>
              <a:t>Offbeatness</a:t>
            </a:r>
            <a:endParaRPr lang="en-US" dirty="0" smtClean="0"/>
          </a:p>
          <a:p>
            <a:pPr lvl="1"/>
            <a:r>
              <a:rPr lang="en-US" dirty="0" smtClean="0"/>
              <a:t>Mehmet </a:t>
            </a:r>
            <a:r>
              <a:rPr lang="en-US" dirty="0" err="1" smtClean="0"/>
              <a:t>Vurkaç</a:t>
            </a:r>
            <a:r>
              <a:rPr lang="en-US" dirty="0" smtClean="0"/>
              <a:t> - 2012</a:t>
            </a:r>
          </a:p>
          <a:p>
            <a:r>
              <a:rPr lang="en-US" dirty="0" smtClean="0"/>
              <a:t>Beat Sync Project – Rice University 2001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://www.clear.rice.edu/elec301/Projects01/beat_sync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Pololu</a:t>
            </a:r>
            <a:r>
              <a:rPr lang="en-US" dirty="0" smtClean="0"/>
              <a:t> Robotics and Electronics</a:t>
            </a:r>
          </a:p>
          <a:p>
            <a:pPr lvl="1"/>
            <a:r>
              <a:rPr lang="en-US" smtClean="0">
                <a:hlinkClick r:id="rId3"/>
              </a:rPr>
              <a:t>http://www.pololu.com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1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design of robot</a:t>
            </a:r>
          </a:p>
          <a:p>
            <a:pPr lvl="1"/>
            <a:r>
              <a:rPr lang="en-US" dirty="0" smtClean="0"/>
              <a:t>Arms and legs to beat drums</a:t>
            </a:r>
          </a:p>
          <a:p>
            <a:pPr lvl="1"/>
            <a:r>
              <a:rPr lang="en-US" dirty="0" smtClean="0"/>
              <a:t>Interface to control software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Input of audio source</a:t>
            </a:r>
          </a:p>
          <a:p>
            <a:pPr lvl="1"/>
            <a:r>
              <a:rPr lang="en-US" dirty="0" smtClean="0"/>
              <a:t>Beat detection</a:t>
            </a:r>
          </a:p>
          <a:p>
            <a:pPr lvl="1"/>
            <a:r>
              <a:rPr lang="en-US" dirty="0" smtClean="0"/>
              <a:t>Output to robot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limbs to the DIM robot (as seen in the Robot Theater window)</a:t>
            </a:r>
          </a:p>
          <a:p>
            <a:r>
              <a:rPr lang="en-US" dirty="0" smtClean="0"/>
              <a:t>Use servos to move limbs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Pololu</a:t>
            </a:r>
            <a:r>
              <a:rPr lang="en-US" dirty="0" smtClean="0"/>
              <a:t> ‘Orangutan SVP’ robot controller will handle the servo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Pololu</a:t>
            </a:r>
            <a:r>
              <a:rPr lang="en-US" dirty="0" smtClean="0"/>
              <a:t> Orangutan SVP               Servo Controller</a:t>
            </a:r>
            <a:endParaRPr lang="en-US" dirty="0"/>
          </a:p>
        </p:txBody>
      </p:sp>
      <p:pic>
        <p:nvPicPr>
          <p:cNvPr id="4" name="Content Placeholder 3" descr="OrangutanSVP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4200"/>
            <a:ext cx="2819400" cy="2057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928" y="3179617"/>
            <a:ext cx="2367915" cy="205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1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Orangutan SVP from </a:t>
            </a:r>
            <a:r>
              <a:rPr lang="en-US" dirty="0" err="1" smtClean="0"/>
              <a:t>Pololu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896" y="1600200"/>
            <a:ext cx="73982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212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Orangutan Specifications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7619" y="1600200"/>
            <a:ext cx="69287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976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1143000"/>
          </a:xfrm>
        </p:spPr>
        <p:txBody>
          <a:bodyPr/>
          <a:lstStyle/>
          <a:p>
            <a:r>
              <a:rPr lang="en-US" dirty="0" smtClean="0"/>
              <a:t>DIM’s Torso and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447800"/>
            <a:ext cx="30384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9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602</Words>
  <Application>Microsoft Office PowerPoint</Application>
  <PresentationFormat>On-screen Show (4:3)</PresentationFormat>
  <Paragraphs>113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The Drumming Robot</vt:lpstr>
      <vt:lpstr>Adding to ‘DIM’ Robot</vt:lpstr>
      <vt:lpstr>Project Idea</vt:lpstr>
      <vt:lpstr>Project Phases</vt:lpstr>
      <vt:lpstr>Mechanical Design</vt:lpstr>
      <vt:lpstr>The Pololu Orangutan SVP               Servo Controller</vt:lpstr>
      <vt:lpstr>Orangutan SVP from Pololu</vt:lpstr>
      <vt:lpstr>Orangutan Specifications</vt:lpstr>
      <vt:lpstr>DIM’s Torso and Arm</vt:lpstr>
      <vt:lpstr>Software Design</vt:lpstr>
      <vt:lpstr>Beat Detection</vt:lpstr>
      <vt:lpstr>PSYCHOACOUSTIC SIMPLIFICATION</vt:lpstr>
      <vt:lpstr>PowerPoint Presentation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Beat Detection Algorithm</vt:lpstr>
      <vt:lpstr>Implementing in MATLAB</vt:lpstr>
      <vt:lpstr>MATLAB Plots</vt:lpstr>
      <vt:lpstr>Smoothing Plot</vt:lpstr>
      <vt:lpstr>Differentiate and Rectify</vt:lpstr>
      <vt:lpstr>Comb Filter</vt:lpstr>
      <vt:lpstr>The Drumming Robot</vt:lpstr>
      <vt:lpstr>References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Drumming Robot</dc:title>
  <dc:creator>Engstrom, MichaelX J</dc:creator>
  <cp:lastModifiedBy>Engstrom, MichaelX J</cp:lastModifiedBy>
  <cp:revision>29</cp:revision>
  <dcterms:created xsi:type="dcterms:W3CDTF">2013-02-14T06:32:44Z</dcterms:created>
  <dcterms:modified xsi:type="dcterms:W3CDTF">2013-03-21T19:39:10Z</dcterms:modified>
</cp:coreProperties>
</file>