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9F50A-D67C-4B13-AA5C-2BEC2EA8462E}" v="4" dt="2024-01-20T14:52:50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6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9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49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69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42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117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847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620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5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1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9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04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69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40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70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59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60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3F285D-28A2-4B7E-8ACB-B0B105F10A2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B71F-E0E1-488A-8718-9CB4B4C6E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428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7AC39-E138-3044-20BB-02F91B4B6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45" y="734735"/>
            <a:ext cx="10100345" cy="3329581"/>
          </a:xfrm>
        </p:spPr>
        <p:txBody>
          <a:bodyPr/>
          <a:lstStyle/>
          <a:p>
            <a:pPr algn="ctr"/>
            <a:r>
              <a:rPr lang="ru-RU" sz="6000" dirty="0"/>
              <a:t>Проект </a:t>
            </a:r>
            <a:br>
              <a:rPr lang="ru-RU" sz="6000" dirty="0"/>
            </a:br>
            <a:r>
              <a:rPr lang="ru-RU" sz="6000" dirty="0"/>
              <a:t>«Морской бой»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28307D-56AB-AB4B-9F4A-6C3C12DEB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Фесенко </a:t>
            </a:r>
            <a:r>
              <a:rPr lang="ru-RU" dirty="0" err="1"/>
              <a:t>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4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30C5C9-BB3E-5889-86E9-97F87E57C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112" y="250566"/>
            <a:ext cx="4685865" cy="5528159"/>
          </a:xfrm>
        </p:spPr>
        <p:txBody>
          <a:bodyPr>
            <a:normAutofit/>
          </a:bodyPr>
          <a:lstStyle/>
          <a:p>
            <a:pPr algn="l"/>
            <a:r>
              <a:rPr lang="ru-RU" sz="2400" b="1" i="0" dirty="0">
                <a:solidFill>
                  <a:srgbClr val="D2D0CE"/>
                </a:solidFill>
                <a:effectLst/>
                <a:latin typeface="-apple-system"/>
              </a:rPr>
              <a:t>Введение</a:t>
            </a:r>
          </a:p>
          <a:p>
            <a:r>
              <a:rPr lang="ru-RU" sz="2400" b="0" i="0" dirty="0">
                <a:solidFill>
                  <a:srgbClr val="D2D0CE"/>
                </a:solidFill>
                <a:effectLst/>
                <a:latin typeface="-apple-system"/>
              </a:rPr>
              <a:t>“Морской бой” - это классическая настольная игра, в которую обычно играют на обычном листочке. Благодаря моему проекту,</a:t>
            </a:r>
            <a:r>
              <a:rPr lang="ru-RU" sz="2400" dirty="0">
                <a:solidFill>
                  <a:srgbClr val="D2D0CE"/>
                </a:solidFill>
                <a:latin typeface="-apple-system"/>
              </a:rPr>
              <a:t> убить время и потренировать свои стратегические навыки можно будет не только на компьютере, но и в одиночку.</a:t>
            </a:r>
            <a:endParaRPr lang="ru-RU" sz="2400" b="0" i="0" dirty="0">
              <a:solidFill>
                <a:srgbClr val="D2D0CE"/>
              </a:solidFill>
              <a:effectLst/>
              <a:latin typeface="-apple-system"/>
            </a:endParaRPr>
          </a:p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B09034-C113-CA26-820E-23FE90E3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880" y="1499196"/>
            <a:ext cx="6626469" cy="34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30C5C9-BB3E-5889-86E9-97F87E57C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090" y="461581"/>
            <a:ext cx="4457282" cy="5528159"/>
          </a:xfrm>
        </p:spPr>
        <p:txBody>
          <a:bodyPr>
            <a:normAutofit/>
          </a:bodyPr>
          <a:lstStyle/>
          <a:p>
            <a:r>
              <a:rPr lang="ru-RU" sz="1800" dirty="0"/>
              <a:t>В проекте существует класс </a:t>
            </a:r>
            <a:r>
              <a:rPr lang="en-US" sz="1800" dirty="0"/>
              <a:t>Battleships</a:t>
            </a:r>
            <a:r>
              <a:rPr lang="ru-RU" sz="1800" dirty="0"/>
              <a:t>, который содержит методы для вычисления координат нажатия, отрисовки полей, кораблей и т.д.</a:t>
            </a:r>
          </a:p>
          <a:p>
            <a:r>
              <a:rPr lang="ru-RU" sz="1800" dirty="0"/>
              <a:t>Функции </a:t>
            </a:r>
            <a:r>
              <a:rPr lang="en-US" sz="1800" dirty="0"/>
              <a:t>end </a:t>
            </a:r>
            <a:r>
              <a:rPr lang="ru-RU" sz="1800" dirty="0"/>
              <a:t>и </a:t>
            </a:r>
            <a:r>
              <a:rPr lang="en-US" sz="1800" dirty="0" err="1"/>
              <a:t>endi</a:t>
            </a:r>
            <a:r>
              <a:rPr lang="en-US" sz="1800" dirty="0"/>
              <a:t> </a:t>
            </a:r>
            <a:r>
              <a:rPr lang="ru-RU" sz="1800" dirty="0"/>
              <a:t>выводят сообщения о выигрышах.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BEDC6-C170-995F-DED2-76FDF719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141" y="2259623"/>
            <a:ext cx="3977996" cy="31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5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298388-FF18-26DD-284C-868F36BA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615" y="1084611"/>
            <a:ext cx="5562369" cy="4709520"/>
          </a:xfrm>
        </p:spPr>
        <p:txBody>
          <a:bodyPr/>
          <a:lstStyle/>
          <a:p>
            <a:r>
              <a:rPr lang="ru-RU" dirty="0"/>
              <a:t>Заключение</a:t>
            </a:r>
          </a:p>
          <a:p>
            <a:r>
              <a:rPr lang="ru-RU" sz="1800" b="1" dirty="0">
                <a:solidFill>
                  <a:schemeClr val="tx1"/>
                </a:solidFill>
                <a:latin typeface="+mn-lt"/>
              </a:rPr>
              <a:t>У проекта отсутствует стартовое окно</a:t>
            </a:r>
          </a:p>
          <a:p>
            <a:r>
              <a:rPr lang="ru-RU" sz="1800" b="1" dirty="0">
                <a:solidFill>
                  <a:schemeClr val="tx1"/>
                </a:solidFill>
                <a:latin typeface="+mn-lt"/>
              </a:rPr>
              <a:t>Можно добавить больше кнопок интерфейса и настроек, а также</a:t>
            </a:r>
          </a:p>
        </p:txBody>
      </p:sp>
    </p:spTree>
    <p:extLst>
      <p:ext uri="{BB962C8B-B14F-4D97-AF65-F5344CB8AC3E}">
        <p14:creationId xmlns:p14="http://schemas.microsoft.com/office/powerpoint/2010/main" val="3857860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100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Century Gothic</vt:lpstr>
      <vt:lpstr>Wingdings 3</vt:lpstr>
      <vt:lpstr>Ион</vt:lpstr>
      <vt:lpstr>Проект  «Морской бой»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Народы волго-вятского экономического района</dc:title>
  <dc:creator>Аркадий Паровозов</dc:creator>
  <cp:lastModifiedBy>Аркадий Паровозов</cp:lastModifiedBy>
  <cp:revision>2</cp:revision>
  <dcterms:created xsi:type="dcterms:W3CDTF">2023-12-25T16:34:44Z</dcterms:created>
  <dcterms:modified xsi:type="dcterms:W3CDTF">2024-01-20T15:08:45Z</dcterms:modified>
</cp:coreProperties>
</file>