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4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8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3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1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943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9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4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36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43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90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41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C0F69D-2CD6-41D5-8DE4-97096D7FC4E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1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00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6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04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2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0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6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244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0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7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9D-2CD6-41D5-8DE4-97096D7FC4E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3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CC0F69D-2CD6-41D5-8DE4-97096D7FC4E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6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C0F69D-2CD6-41D5-8DE4-97096D7FC4E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8DF6E5-6287-4DF8-9458-114A57DEC16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31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ACQ Excel Add-in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1503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Wingdings 2</vt:lpstr>
      <vt:lpstr>HDOfficeLightV0</vt:lpstr>
      <vt:lpstr>Retrospect</vt:lpstr>
      <vt:lpstr>ACQ Excel Add-in</vt:lpstr>
      <vt:lpstr>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ACQ Excel Add-in</dc:title>
  <dc:creator>Alex Chirokov</dc:creator>
  <cp:lastModifiedBy>Alex Chirokov</cp:lastModifiedBy>
  <cp:revision>1</cp:revision>
  <dcterms:created xsi:type="dcterms:W3CDTF">2016-03-24T00:26:43Z</dcterms:created>
  <dcterms:modified xsi:type="dcterms:W3CDTF">2016-03-24T02:36:30Z</dcterms:modified>
</cp:coreProperties>
</file>