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43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36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43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0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1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1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0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6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04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2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0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6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4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7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3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C0F69D-2CD6-41D5-8DE4-97096D7FC4E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1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ACQ Excel Add-in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EXCEL-DNA</a:t>
            </a:r>
          </a:p>
        </p:txBody>
      </p:sp>
    </p:spTree>
    <p:extLst>
      <p:ext uri="{BB962C8B-B14F-4D97-AF65-F5344CB8AC3E}">
        <p14:creationId xmlns:p14="http://schemas.microsoft.com/office/powerpoint/2010/main" val="8882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150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Wingdings 2</vt:lpstr>
      <vt:lpstr>HDOfficeLightV0</vt:lpstr>
      <vt:lpstr>Retrospect</vt:lpstr>
      <vt:lpstr>ACQ Excel Add-in</vt:lpstr>
      <vt:lpstr>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 Excel Add-in</dc:title>
  <dc:creator>Alex Chirokov</dc:creator>
  <cp:lastModifiedBy>Alex Chirokov</cp:lastModifiedBy>
  <cp:revision>2</cp:revision>
  <dcterms:created xsi:type="dcterms:W3CDTF">2016-03-24T00:26:43Z</dcterms:created>
  <dcterms:modified xsi:type="dcterms:W3CDTF">2016-03-29T02:12:29Z</dcterms:modified>
</cp:coreProperties>
</file>