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media/image154.jpeg" ContentType="image/jpeg"/>
  <Override PartName="/ppt/media/image153.jpeg" ContentType="image/jpeg"/>
  <Override PartName="/ppt/media/image149.png" ContentType="image/png"/>
  <Override PartName="/ppt/media/image139.png" ContentType="image/png"/>
  <Override PartName="/ppt/media/image129.png" ContentType="image/png"/>
  <Override PartName="/ppt/media/image119.png" ContentType="image/png"/>
  <Override PartName="/ppt/media/image118.png" ContentType="image/png"/>
  <Override PartName="/ppt/media/image100.png" ContentType="image/png"/>
  <Override PartName="/ppt/media/image117.png" ContentType="image/png"/>
  <Override PartName="/ppt/media/image99.png" ContentType="image/png"/>
  <Override PartName="/ppt/media/image116.png" ContentType="image/png"/>
  <Override PartName="/ppt/media/image98.png" ContentType="image/png"/>
  <Override PartName="/ppt/media/image115.png" ContentType="image/png"/>
  <Override PartName="/ppt/media/image97.png" ContentType="image/png"/>
  <Override PartName="/ppt/media/image114.png" ContentType="image/png"/>
  <Override PartName="/ppt/media/image96.png" ContentType="image/png"/>
  <Override PartName="/ppt/media/image113.png" ContentType="image/png"/>
  <Override PartName="/ppt/media/image95.png" ContentType="image/png"/>
  <Override PartName="/ppt/media/image112.png" ContentType="image/png"/>
  <Override PartName="/ppt/media/image107.jpeg" ContentType="image/jpeg"/>
  <Override PartName="/ppt/media/image94.png" ContentType="image/png"/>
  <Override PartName="/ppt/media/image111.png" ContentType="image/png"/>
  <Override PartName="/ppt/media/image93.png" ContentType="image/png"/>
  <Override PartName="/ppt/media/image110.png" ContentType="image/png"/>
  <Override PartName="/ppt/media/image92.png" ContentType="image/png"/>
  <Override PartName="/ppt/media/image90.png" ContentType="image/png"/>
  <Override PartName="/ppt/media/image89.png" ContentType="image/png"/>
  <Override PartName="/ppt/media/image103.png" ContentType="image/png"/>
  <Override PartName="/ppt/media/image85.png" ContentType="image/png"/>
  <Override PartName="/ppt/media/image102.png" ContentType="image/png"/>
  <Override PartName="/ppt/media/image84.png" ContentType="image/png"/>
  <Override PartName="/ppt/media/image101.png" ContentType="image/png"/>
  <Override PartName="/ppt/media/image83.png" ContentType="image/png"/>
  <Override PartName="/ppt/media/image81.png" ContentType="image/png"/>
  <Override PartName="/ppt/media/image80.png" ContentType="image/png"/>
  <Override PartName="/ppt/media/image82.jpeg" ContentType="image/jpeg"/>
  <Override PartName="/ppt/media/image79.png" ContentType="image/png"/>
  <Override PartName="/ppt/media/image104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106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9.png" ContentType="image/png"/>
  <Override PartName="/ppt/media/image64.png" ContentType="image/png"/>
  <Override PartName="/ppt/media/image145.png" ContentType="image/png"/>
  <Override PartName="/ppt/media/image133.jpeg" ContentType="image/jpeg"/>
  <Override PartName="/ppt/media/image36.png" ContentType="image/png"/>
  <Override PartName="/ppt/media/image120.png" ContentType="image/png"/>
  <Override PartName="/ppt/media/image11.png" ContentType="image/png"/>
  <Override PartName="/ppt/media/image87.png" ContentType="image/png"/>
  <Override PartName="/ppt/media/image8.jpeg" ContentType="image/jpeg"/>
  <Override PartName="/ppt/media/image144.png" ContentType="image/png"/>
  <Override PartName="/ppt/media/image35.png" ContentType="image/png"/>
  <Override PartName="/ppt/media/image10.png" ContentType="image/png"/>
  <Override PartName="/ppt/media/image143.png" ContentType="image/png"/>
  <Override PartName="/ppt/media/image34.png" ContentType="image/png"/>
  <Override PartName="/ppt/media/image59.png" ContentType="image/png"/>
  <Override PartName="/ppt/media/image142.png" ContentType="image/png"/>
  <Override PartName="/ppt/media/image33.png" ContentType="image/png"/>
  <Override PartName="/ppt/media/image58.png" ContentType="image/png"/>
  <Override PartName="/ppt/media/image141.png" ContentType="image/png"/>
  <Override PartName="/ppt/media/image32.png" ContentType="image/png"/>
  <Override PartName="/ppt/media/image57.png" ContentType="image/png"/>
  <Override PartName="/ppt/media/image140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138.png" ContentType="image/png"/>
  <Override PartName="/ppt/media/image29.png" ContentType="image/png"/>
  <Override PartName="/ppt/media/image137.png" ContentType="image/png"/>
  <Override PartName="/ppt/media/image28.png" ContentType="image/png"/>
  <Override PartName="/ppt/media/image135.png" ContentType="image/png"/>
  <Override PartName="/ppt/media/image26.png" ContentType="image/png"/>
  <Override PartName="/ppt/media/image134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132.png" ContentType="image/png"/>
  <Override PartName="/ppt/media/image109.jpeg" ContentType="image/jpeg"/>
  <Override PartName="/ppt/media/image23.png" ContentType="image/png"/>
  <Override PartName="/ppt/media/image48.png" ContentType="image/png"/>
  <Override PartName="/ppt/media/image131.png" ContentType="image/png"/>
  <Override PartName="/ppt/media/image22.png" ContentType="image/png"/>
  <Override PartName="/ppt/media/image130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28.png" ContentType="image/png"/>
  <Override PartName="/ppt/media/image19.png" ContentType="image/png"/>
  <Override PartName="/ppt/media/image127.png" ContentType="image/png"/>
  <Override PartName="/ppt/media/image18.png" ContentType="image/png"/>
  <Override PartName="/ppt/media/image125.png" ContentType="image/png"/>
  <Override PartName="/ppt/media/image16.png" ContentType="image/png"/>
  <Override PartName="/ppt/media/image47.png" ContentType="image/png"/>
  <Override PartName="/ppt/media/image4.jpeg" ContentType="image/jpeg"/>
  <Override PartName="/ppt/media/image123.png" ContentType="image/png"/>
  <Override PartName="/ppt/media/image14.png" ContentType="image/png"/>
  <Override PartName="/ppt/media/image148.png" ContentType="image/png"/>
  <Override PartName="/ppt/media/image39.png" ContentType="image/png"/>
  <Override PartName="/ppt/media/image126.png" ContentType="image/png"/>
  <Override PartName="/ppt/media/image17.png" ContentType="image/png"/>
  <Override PartName="/ppt/media/image1.jpeg" ContentType="image/jpeg"/>
  <Override PartName="/ppt/media/image136.png" ContentType="image/png"/>
  <Override PartName="/ppt/media/image27.png" ContentType="image/png"/>
  <Override PartName="/ppt/media/image2.jpeg" ContentType="image/jpeg"/>
  <Override PartName="/ppt/media/image121.png" ContentType="image/png"/>
  <Override PartName="/ppt/media/image12.png" ContentType="image/png"/>
  <Override PartName="/ppt/media/image146.png" ContentType="image/png"/>
  <Override PartName="/ppt/media/image3.jpeg" ContentType="image/jpeg"/>
  <Override PartName="/ppt/media/image37.png" ContentType="image/png"/>
  <Override PartName="/ppt/media/image122.png" ContentType="image/png"/>
  <Override PartName="/ppt/media/image108.jpeg" ContentType="image/jpeg"/>
  <Override PartName="/ppt/media/image13.png" ContentType="image/png"/>
  <Override PartName="/ppt/media/image147.png" ContentType="image/png"/>
  <Override PartName="/ppt/media/image38.png" ContentType="image/png"/>
  <Override PartName="/ppt/media/image124.png" ContentType="image/png"/>
  <Override PartName="/ppt/media/image15.png" ContentType="image/png"/>
  <Override PartName="/ppt/media/image40.png" ContentType="image/png"/>
  <Override PartName="/ppt/media/image65.png" ContentType="image/png"/>
  <Override PartName="/ppt/media/image150.png" ContentType="image/png"/>
  <Override PartName="/ppt/media/image41.png" ContentType="image/png"/>
  <Override PartName="/ppt/media/image66.png" ContentType="image/png"/>
  <Override PartName="/ppt/media/image151.png" ContentType="image/png"/>
  <Override PartName="/ppt/media/image42.png" ContentType="image/png"/>
  <Override PartName="/ppt/media/image6.jpeg" ContentType="image/jpeg"/>
  <Override PartName="/ppt/media/image67.png" ContentType="image/png"/>
  <Override PartName="/ppt/media/image152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91.png" ContentType="image/png"/>
  <Override PartName="/ppt/media/image61.jpeg" ContentType="image/jpeg"/>
  <Override PartName="/ppt/media/image72.png" ContentType="image/png"/>
  <Override PartName="/ppt/media/image63.png" ContentType="image/png"/>
  <Override PartName="/ppt/media/image70.png" ContentType="image/png"/>
  <Override PartName="/ppt/media/image71.png" ContentType="image/png"/>
  <Override PartName="/ppt/media/image73.jpeg" ContentType="image/jpeg"/>
  <Override PartName="/ppt/media/image105.jpeg" ContentType="image/jpeg"/>
  <Override PartName="/ppt/media/image7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2DFC15B-9D50-4CC1-A50C-8AA0470288A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777240" y="4777560"/>
            <a:ext cx="621684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"/>
          <p:cNvSpPr/>
          <p:nvPr/>
        </p:nvSpPr>
        <p:spPr>
          <a:xfrm>
            <a:off x="4985280" y="10510560"/>
            <a:ext cx="3816000" cy="54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3"/>
          <p:cNvSpPr/>
          <p:nvPr/>
        </p:nvSpPr>
        <p:spPr>
          <a:xfrm>
            <a:off x="777240" y="4777920"/>
            <a:ext cx="6211800" cy="452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7" descr=""/>
          <p:cNvPicPr/>
          <p:nvPr/>
        </p:nvPicPr>
        <p:blipFill>
          <a:blip r:embed="rId2"/>
          <a:stretch/>
        </p:blipFill>
        <p:spPr>
          <a:xfrm>
            <a:off x="8724960" y="4561920"/>
            <a:ext cx="1347480" cy="2990160"/>
          </a:xfrm>
          <a:prstGeom prst="rect">
            <a:avLst/>
          </a:prstGeom>
          <a:ln>
            <a:noFill/>
          </a:ln>
        </p:spPr>
      </p:pic>
      <p:pic>
        <p:nvPicPr>
          <p:cNvPr id="1" name="Picture 38" descr=""/>
          <p:cNvPicPr/>
          <p:nvPr/>
        </p:nvPicPr>
        <p:blipFill>
          <a:blip r:embed="rId3"/>
          <a:stretch/>
        </p:blipFill>
        <p:spPr>
          <a:xfrm>
            <a:off x="7623720" y="2120760"/>
            <a:ext cx="2451240" cy="54327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123760" y="7006680"/>
            <a:ext cx="1450080" cy="328320"/>
          </a:xfrm>
          <a:custGeom>
            <a:avLst/>
            <a:gdLst/>
            <a:ahLst/>
            <a:rect l="l" t="t" r="r" b="b"/>
            <a:pathLst>
              <a:path w="4892" h="844">
                <a:moveTo>
                  <a:pt x="0" y="0"/>
                </a:moveTo>
                <a:lnTo>
                  <a:pt x="4892" y="0"/>
                </a:lnTo>
                <a:lnTo>
                  <a:pt x="4892" y="844"/>
                </a:lnTo>
                <a:lnTo>
                  <a:pt x="0" y="8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www.dlt.com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40" descr=""/>
          <p:cNvPicPr/>
          <p:nvPr/>
        </p:nvPicPr>
        <p:blipFill>
          <a:blip r:embed="rId4"/>
          <a:stretch/>
        </p:blipFill>
        <p:spPr>
          <a:xfrm>
            <a:off x="703440" y="879840"/>
            <a:ext cx="1519560" cy="70632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"/>
          <p:cNvPicPr/>
          <p:nvPr/>
        </p:nvPicPr>
        <p:blipFill>
          <a:blip r:embed="rId2"/>
          <a:stretch/>
        </p:blipFill>
        <p:spPr>
          <a:xfrm>
            <a:off x="8724960" y="4561920"/>
            <a:ext cx="1347120" cy="2989800"/>
          </a:xfrm>
          <a:prstGeom prst="rect">
            <a:avLst/>
          </a:prstGeom>
          <a:ln>
            <a:noFill/>
          </a:ln>
        </p:spPr>
      </p:pic>
      <p:pic>
        <p:nvPicPr>
          <p:cNvPr id="43" name="Picture 4" descr=""/>
          <p:cNvPicPr/>
          <p:nvPr/>
        </p:nvPicPr>
        <p:blipFill>
          <a:blip r:embed="rId3"/>
          <a:stretch/>
        </p:blipFill>
        <p:spPr>
          <a:xfrm>
            <a:off x="8265240" y="901080"/>
            <a:ext cx="1114920" cy="51732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77" descr=""/>
          <p:cNvPicPr/>
          <p:nvPr/>
        </p:nvPicPr>
        <p:blipFill>
          <a:blip r:embed="rId2"/>
          <a:stretch/>
        </p:blipFill>
        <p:spPr>
          <a:xfrm>
            <a:off x="8724960" y="4561920"/>
            <a:ext cx="1347480" cy="2990160"/>
          </a:xfrm>
          <a:prstGeom prst="rect">
            <a:avLst/>
          </a:prstGeom>
          <a:ln>
            <a:noFill/>
          </a:ln>
        </p:spPr>
      </p:pic>
      <p:pic>
        <p:nvPicPr>
          <p:cNvPr id="83" name="Picture 78" descr=""/>
          <p:cNvPicPr/>
          <p:nvPr/>
        </p:nvPicPr>
        <p:blipFill>
          <a:blip r:embed="rId3"/>
          <a:stretch/>
        </p:blipFill>
        <p:spPr>
          <a:xfrm>
            <a:off x="8265240" y="901080"/>
            <a:ext cx="1115280" cy="51768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jpeg"/><Relationship Id="rId8" Type="http://schemas.openxmlformats.org/officeDocument/2006/relationships/image" Target="../media/image106.png"/><Relationship Id="rId9" Type="http://schemas.openxmlformats.org/officeDocument/2006/relationships/image" Target="../media/image107.jpeg"/><Relationship Id="rId10" Type="http://schemas.openxmlformats.org/officeDocument/2006/relationships/image" Target="../media/image108.jpeg"/><Relationship Id="rId11" Type="http://schemas.openxmlformats.org/officeDocument/2006/relationships/image" Target="../media/image109.jpe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3.jpeg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image" Target="../media/image152.png"/><Relationship Id="rId2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3.jpeg"/><Relationship Id="rId2" Type="http://schemas.openxmlformats.org/officeDocument/2006/relationships/image" Target="../media/image154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jpe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jpeg"/><Relationship Id="rId11" Type="http://schemas.openxmlformats.org/officeDocument/2006/relationships/image" Target="../media/image74.png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jpe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96280" y="2221200"/>
            <a:ext cx="6773040" cy="14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96280" y="4021560"/>
            <a:ext cx="6773040" cy="13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October 18, 2017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Public Sector DemoJam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 Fitzurka, Middleware SA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Rick Stewart, Middleware &amp; OpenShift SSP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Kingsmill Resort, Williamsburg, VA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3"/>
          <p:cNvSpPr/>
          <p:nvPr/>
        </p:nvSpPr>
        <p:spPr>
          <a:xfrm>
            <a:off x="383760" y="3802320"/>
            <a:ext cx="5173560" cy="1800"/>
          </a:xfrm>
          <a:prstGeom prst="line">
            <a:avLst/>
          </a:prstGeom>
          <a:ln w="648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9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7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0" name="Docker.svg" descr=""/>
          <p:cNvPicPr/>
          <p:nvPr/>
        </p:nvPicPr>
        <p:blipFill>
          <a:blip r:embed="rId1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431" name="Picture 76" descr=""/>
          <p:cNvPicPr/>
          <p:nvPr/>
        </p:nvPicPr>
        <p:blipFill>
          <a:blip r:embed="rId2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432" name="" descr=""/>
          <p:cNvPicPr/>
          <p:nvPr/>
        </p:nvPicPr>
        <p:blipFill>
          <a:blip r:embed="rId3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433" name="" descr=""/>
          <p:cNvPicPr/>
          <p:nvPr/>
        </p:nvPicPr>
        <p:blipFill>
          <a:blip r:embed="rId4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434" name="" descr=""/>
          <p:cNvPicPr/>
          <p:nvPr/>
        </p:nvPicPr>
        <p:blipFill>
          <a:blip r:embed="rId5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435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6" name="Docker.svg" descr=""/>
          <p:cNvPicPr/>
          <p:nvPr/>
        </p:nvPicPr>
        <p:blipFill>
          <a:blip r:embed="rId6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437" name="" descr=""/>
          <p:cNvPicPr/>
          <p:nvPr/>
        </p:nvPicPr>
        <p:blipFill>
          <a:blip r:embed="rId7"/>
          <a:stretch/>
        </p:blipFill>
        <p:spPr>
          <a:xfrm>
            <a:off x="4846320" y="1049760"/>
            <a:ext cx="1370160" cy="808920"/>
          </a:xfrm>
          <a:prstGeom prst="rect">
            <a:avLst/>
          </a:prstGeom>
          <a:ln>
            <a:noFill/>
          </a:ln>
        </p:spPr>
      </p:pic>
      <p:pic>
        <p:nvPicPr>
          <p:cNvPr id="438" name="" descr=""/>
          <p:cNvPicPr/>
          <p:nvPr/>
        </p:nvPicPr>
        <p:blipFill>
          <a:blip r:embed="rId8"/>
          <a:stretch/>
        </p:blipFill>
        <p:spPr>
          <a:xfrm>
            <a:off x="4490280" y="3371040"/>
            <a:ext cx="1359000" cy="1017360"/>
          </a:xfrm>
          <a:prstGeom prst="rect">
            <a:avLst/>
          </a:prstGeom>
          <a:ln>
            <a:noFill/>
          </a:ln>
        </p:spPr>
      </p:pic>
      <p:sp>
        <p:nvSpPr>
          <p:cNvPr id="439" name="CustomShape 16"/>
          <p:cNvSpPr/>
          <p:nvPr/>
        </p:nvSpPr>
        <p:spPr>
          <a:xfrm>
            <a:off x="6405840" y="3235680"/>
            <a:ext cx="451440" cy="133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7"/>
          <p:cNvSpPr/>
          <p:nvPr/>
        </p:nvSpPr>
        <p:spPr>
          <a:xfrm>
            <a:off x="4023360" y="3331440"/>
            <a:ext cx="726840" cy="6894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27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1" name="" descr=""/>
          <p:cNvPicPr/>
          <p:nvPr/>
        </p:nvPicPr>
        <p:blipFill>
          <a:blip r:embed="rId9"/>
          <a:stretch/>
        </p:blipFill>
        <p:spPr>
          <a:xfrm>
            <a:off x="6092280" y="1234080"/>
            <a:ext cx="1220400" cy="950760"/>
          </a:xfrm>
          <a:prstGeom prst="rect">
            <a:avLst/>
          </a:prstGeom>
          <a:ln>
            <a:noFill/>
          </a:ln>
        </p:spPr>
      </p:pic>
      <p:pic>
        <p:nvPicPr>
          <p:cNvPr id="442" name="" descr=""/>
          <p:cNvPicPr/>
          <p:nvPr/>
        </p:nvPicPr>
        <p:blipFill>
          <a:blip r:embed="rId10"/>
          <a:stretch/>
        </p:blipFill>
        <p:spPr>
          <a:xfrm>
            <a:off x="5577840" y="1807560"/>
            <a:ext cx="959040" cy="377280"/>
          </a:xfrm>
          <a:prstGeom prst="rect">
            <a:avLst/>
          </a:prstGeom>
          <a:ln>
            <a:noFill/>
          </a:ln>
        </p:spPr>
      </p:pic>
      <p:pic>
        <p:nvPicPr>
          <p:cNvPr id="443" name="" descr=""/>
          <p:cNvPicPr/>
          <p:nvPr/>
        </p:nvPicPr>
        <p:blipFill>
          <a:blip r:embed="rId11"/>
          <a:stretch/>
        </p:blipFill>
        <p:spPr>
          <a:xfrm>
            <a:off x="4797720" y="1782720"/>
            <a:ext cx="686160" cy="511200"/>
          </a:xfrm>
          <a:prstGeom prst="rect">
            <a:avLst/>
          </a:prstGeom>
          <a:ln>
            <a:noFill/>
          </a:ln>
        </p:spPr>
      </p:pic>
      <p:pic>
        <p:nvPicPr>
          <p:cNvPr id="444" name="" descr=""/>
          <p:cNvPicPr/>
          <p:nvPr/>
        </p:nvPicPr>
        <p:blipFill>
          <a:blip r:embed="rId12"/>
          <a:stretch/>
        </p:blipFill>
        <p:spPr>
          <a:xfrm>
            <a:off x="6217920" y="492480"/>
            <a:ext cx="672480" cy="740880"/>
          </a:xfrm>
          <a:prstGeom prst="rect">
            <a:avLst/>
          </a:prstGeom>
          <a:ln>
            <a:noFill/>
          </a:ln>
        </p:spPr>
      </p:pic>
      <p:pic>
        <p:nvPicPr>
          <p:cNvPr id="445" name="" descr=""/>
          <p:cNvPicPr/>
          <p:nvPr/>
        </p:nvPicPr>
        <p:blipFill>
          <a:blip r:embed="rId13"/>
          <a:stretch/>
        </p:blipFill>
        <p:spPr>
          <a:xfrm>
            <a:off x="205200" y="914400"/>
            <a:ext cx="9873360" cy="3386160"/>
          </a:xfrm>
          <a:prstGeom prst="rect">
            <a:avLst/>
          </a:prstGeom>
          <a:ln>
            <a:noFill/>
          </a:ln>
        </p:spPr>
      </p:pic>
      <p:pic>
        <p:nvPicPr>
          <p:cNvPr id="446" name="Picture 351" descr=""/>
          <p:cNvPicPr/>
          <p:nvPr/>
        </p:nvPicPr>
        <p:blipFill>
          <a:blip r:embed="rId14"/>
          <a:stretch/>
        </p:blipFill>
        <p:spPr>
          <a:xfrm>
            <a:off x="917640" y="3481560"/>
            <a:ext cx="1336680" cy="1001520"/>
          </a:xfrm>
          <a:prstGeom prst="rect">
            <a:avLst/>
          </a:prstGeom>
          <a:ln>
            <a:noFill/>
          </a:ln>
        </p:spPr>
      </p:pic>
      <p:pic>
        <p:nvPicPr>
          <p:cNvPr id="447" name="Picture 38" descr=""/>
          <p:cNvPicPr/>
          <p:nvPr/>
        </p:nvPicPr>
        <p:blipFill>
          <a:blip r:embed="rId15"/>
          <a:stretch/>
        </p:blipFill>
        <p:spPr>
          <a:xfrm>
            <a:off x="8346960" y="3474720"/>
            <a:ext cx="1733400" cy="908640"/>
          </a:xfrm>
          <a:prstGeom prst="rect">
            <a:avLst/>
          </a:prstGeom>
          <a:ln>
            <a:noFill/>
          </a:ln>
        </p:spPr>
      </p:pic>
      <p:sp>
        <p:nvSpPr>
          <p:cNvPr id="448" name="CustomShape 18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19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20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1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22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3" name="Picture 89" descr=""/>
          <p:cNvPicPr/>
          <p:nvPr/>
        </p:nvPicPr>
        <p:blipFill>
          <a:blip r:embed="rId16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7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8" name="Docker.svg" descr=""/>
          <p:cNvPicPr/>
          <p:nvPr/>
        </p:nvPicPr>
        <p:blipFill>
          <a:blip r:embed="rId1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469" name="Picture 76" descr=""/>
          <p:cNvPicPr/>
          <p:nvPr/>
        </p:nvPicPr>
        <p:blipFill>
          <a:blip r:embed="rId2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470" name="" descr=""/>
          <p:cNvPicPr/>
          <p:nvPr/>
        </p:nvPicPr>
        <p:blipFill>
          <a:blip r:embed="rId3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471" name="" descr=""/>
          <p:cNvPicPr/>
          <p:nvPr/>
        </p:nvPicPr>
        <p:blipFill>
          <a:blip r:embed="rId4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5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473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4" name="Docker.svg" descr=""/>
          <p:cNvPicPr/>
          <p:nvPr/>
        </p:nvPicPr>
        <p:blipFill>
          <a:blip r:embed="rId6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sp>
        <p:nvSpPr>
          <p:cNvPr id="475" name="CustomShape 16"/>
          <p:cNvSpPr/>
          <p:nvPr/>
        </p:nvSpPr>
        <p:spPr>
          <a:xfrm>
            <a:off x="6858000" y="3747960"/>
            <a:ext cx="2376720" cy="907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off 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6" name="Picture 24" descr=""/>
          <p:cNvPicPr/>
          <p:nvPr/>
        </p:nvPicPr>
        <p:blipFill>
          <a:blip r:embed="rId7"/>
          <a:stretch/>
        </p:blipFill>
        <p:spPr>
          <a:xfrm>
            <a:off x="7498080" y="2356560"/>
            <a:ext cx="946800" cy="1208880"/>
          </a:xfrm>
          <a:prstGeom prst="rect">
            <a:avLst/>
          </a:prstGeom>
          <a:ln>
            <a:noFill/>
          </a:ln>
        </p:spPr>
      </p:pic>
      <p:pic>
        <p:nvPicPr>
          <p:cNvPr id="477" name="" descr=""/>
          <p:cNvPicPr/>
          <p:nvPr/>
        </p:nvPicPr>
        <p:blipFill>
          <a:blip r:embed="rId8"/>
          <a:stretch/>
        </p:blipFill>
        <p:spPr>
          <a:xfrm>
            <a:off x="4105800" y="1888200"/>
            <a:ext cx="2282040" cy="2015280"/>
          </a:xfrm>
          <a:prstGeom prst="rect">
            <a:avLst/>
          </a:prstGeom>
          <a:ln>
            <a:noFill/>
          </a:ln>
        </p:spPr>
      </p:pic>
      <p:sp>
        <p:nvSpPr>
          <p:cNvPr id="478" name="CustomShape 17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18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19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20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21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3" name="Picture 89" descr=""/>
          <p:cNvPicPr/>
          <p:nvPr/>
        </p:nvPicPr>
        <p:blipFill>
          <a:blip r:embed="rId9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7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5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8" name="Docker.svg" descr=""/>
          <p:cNvPicPr/>
          <p:nvPr/>
        </p:nvPicPr>
        <p:blipFill>
          <a:blip r:embed="rId1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499" name="Picture 76" descr=""/>
          <p:cNvPicPr/>
          <p:nvPr/>
        </p:nvPicPr>
        <p:blipFill>
          <a:blip r:embed="rId2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500" name="" descr=""/>
          <p:cNvPicPr/>
          <p:nvPr/>
        </p:nvPicPr>
        <p:blipFill>
          <a:blip r:embed="rId3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501" name="" descr=""/>
          <p:cNvPicPr/>
          <p:nvPr/>
        </p:nvPicPr>
        <p:blipFill>
          <a:blip r:embed="rId4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502" name="" descr=""/>
          <p:cNvPicPr/>
          <p:nvPr/>
        </p:nvPicPr>
        <p:blipFill>
          <a:blip r:embed="rId5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503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4" name="Docker.svg" descr=""/>
          <p:cNvPicPr/>
          <p:nvPr/>
        </p:nvPicPr>
        <p:blipFill>
          <a:blip r:embed="rId6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505" name="Picture 38" descr=""/>
          <p:cNvPicPr/>
          <p:nvPr/>
        </p:nvPicPr>
        <p:blipFill>
          <a:blip r:embed="rId7"/>
          <a:stretch/>
        </p:blipFill>
        <p:spPr>
          <a:xfrm>
            <a:off x="8346600" y="3481560"/>
            <a:ext cx="1733400" cy="908640"/>
          </a:xfrm>
          <a:prstGeom prst="rect">
            <a:avLst/>
          </a:prstGeom>
          <a:ln>
            <a:noFill/>
          </a:ln>
        </p:spPr>
      </p:pic>
      <p:pic>
        <p:nvPicPr>
          <p:cNvPr id="506" name="Picture 89" descr=""/>
          <p:cNvPicPr/>
          <p:nvPr/>
        </p:nvPicPr>
        <p:blipFill>
          <a:blip r:embed="rId8"/>
          <a:stretch/>
        </p:blipFill>
        <p:spPr>
          <a:xfrm>
            <a:off x="6400800" y="1476720"/>
            <a:ext cx="2467800" cy="2359800"/>
          </a:xfrm>
          <a:prstGeom prst="rect">
            <a:avLst/>
          </a:prstGeom>
          <a:ln>
            <a:noFill/>
          </a:ln>
        </p:spPr>
      </p:pic>
      <p:sp>
        <p:nvSpPr>
          <p:cNvPr id="507" name="CustomShape 16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17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18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9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20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" name="Picture 89" descr=""/>
          <p:cNvPicPr/>
          <p:nvPr/>
        </p:nvPicPr>
        <p:blipFill>
          <a:blip r:embed="rId9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2712600" y="5578920"/>
            <a:ext cx="1277640" cy="1277640"/>
          </a:xfrm>
          <a:prstGeom prst="rect">
            <a:avLst/>
          </a:prstGeom>
          <a:ln>
            <a:noFill/>
          </a:ln>
        </p:spPr>
      </p:pic>
      <p:pic>
        <p:nvPicPr>
          <p:cNvPr id="514" name="Picture 39" descr=""/>
          <p:cNvPicPr/>
          <p:nvPr/>
        </p:nvPicPr>
        <p:blipFill>
          <a:blip r:embed="rId2"/>
          <a:stretch/>
        </p:blipFill>
        <p:spPr>
          <a:xfrm>
            <a:off x="527400" y="1387080"/>
            <a:ext cx="1819440" cy="995040"/>
          </a:xfrm>
          <a:prstGeom prst="rect">
            <a:avLst/>
          </a:prstGeom>
          <a:ln>
            <a:noFill/>
          </a:ln>
        </p:spPr>
      </p:pic>
      <p:sp>
        <p:nvSpPr>
          <p:cNvPr id="515" name="CustomShape 1"/>
          <p:cNvSpPr/>
          <p:nvPr/>
        </p:nvSpPr>
        <p:spPr>
          <a:xfrm>
            <a:off x="655920" y="1530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6" name="Picture 67" descr=""/>
          <p:cNvPicPr/>
          <p:nvPr/>
        </p:nvPicPr>
        <p:blipFill>
          <a:blip r:embed="rId3"/>
          <a:stretch/>
        </p:blipFill>
        <p:spPr>
          <a:xfrm>
            <a:off x="6445080" y="5807160"/>
            <a:ext cx="729000" cy="731880"/>
          </a:xfrm>
          <a:prstGeom prst="rect">
            <a:avLst/>
          </a:prstGeom>
          <a:ln>
            <a:noFill/>
          </a:ln>
        </p:spPr>
      </p:pic>
      <p:sp>
        <p:nvSpPr>
          <p:cNvPr id="517" name="CustomShape 2"/>
          <p:cNvSpPr/>
          <p:nvPr/>
        </p:nvSpPr>
        <p:spPr>
          <a:xfrm>
            <a:off x="108360" y="285876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1097280" y="300492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9" name="CustomShape 4"/>
          <p:cNvSpPr/>
          <p:nvPr/>
        </p:nvSpPr>
        <p:spPr>
          <a:xfrm>
            <a:off x="1260720" y="312984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197280" y="312984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1015200" y="369540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7"/>
          <p:cNvSpPr/>
          <p:nvPr/>
        </p:nvSpPr>
        <p:spPr>
          <a:xfrm>
            <a:off x="2175840" y="313488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8"/>
          <p:cNvSpPr/>
          <p:nvPr/>
        </p:nvSpPr>
        <p:spPr>
          <a:xfrm>
            <a:off x="3113280" y="314208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9"/>
          <p:cNvSpPr/>
          <p:nvPr/>
        </p:nvSpPr>
        <p:spPr>
          <a:xfrm>
            <a:off x="1097280" y="433836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10"/>
          <p:cNvSpPr/>
          <p:nvPr/>
        </p:nvSpPr>
        <p:spPr>
          <a:xfrm>
            <a:off x="5303520" y="285876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11"/>
          <p:cNvSpPr/>
          <p:nvPr/>
        </p:nvSpPr>
        <p:spPr>
          <a:xfrm>
            <a:off x="5416200" y="300492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7" name="CustomShape 12"/>
          <p:cNvSpPr/>
          <p:nvPr/>
        </p:nvSpPr>
        <p:spPr>
          <a:xfrm>
            <a:off x="5546160" y="314208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13"/>
          <p:cNvSpPr/>
          <p:nvPr/>
        </p:nvSpPr>
        <p:spPr>
          <a:xfrm>
            <a:off x="6481800" y="313344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4"/>
          <p:cNvSpPr/>
          <p:nvPr/>
        </p:nvSpPr>
        <p:spPr>
          <a:xfrm>
            <a:off x="6060960" y="3628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0" name="Docker.svg" descr=""/>
          <p:cNvPicPr/>
          <p:nvPr/>
        </p:nvPicPr>
        <p:blipFill>
          <a:blip r:embed="rId4"/>
          <a:stretch/>
        </p:blipFill>
        <p:spPr>
          <a:xfrm>
            <a:off x="5924880" y="392004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531" name="Picture 76" descr=""/>
          <p:cNvPicPr/>
          <p:nvPr/>
        </p:nvPicPr>
        <p:blipFill>
          <a:blip r:embed="rId5"/>
          <a:stretch/>
        </p:blipFill>
        <p:spPr>
          <a:xfrm>
            <a:off x="5535000" y="3589200"/>
            <a:ext cx="1770840" cy="1836720"/>
          </a:xfrm>
          <a:prstGeom prst="rect">
            <a:avLst/>
          </a:prstGeom>
          <a:ln>
            <a:noFill/>
          </a:ln>
        </p:spPr>
      </p:pic>
      <p:sp>
        <p:nvSpPr>
          <p:cNvPr id="532" name="CustomShape 15"/>
          <p:cNvSpPr/>
          <p:nvPr/>
        </p:nvSpPr>
        <p:spPr>
          <a:xfrm>
            <a:off x="4181400" y="3991320"/>
            <a:ext cx="63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6"/>
          <p:cNvSpPr/>
          <p:nvPr/>
        </p:nvSpPr>
        <p:spPr>
          <a:xfrm flipV="1">
            <a:off x="7039800" y="3984840"/>
            <a:ext cx="6033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4" name="Picture 153" descr=""/>
          <p:cNvPicPr/>
          <p:nvPr/>
        </p:nvPicPr>
        <p:blipFill>
          <a:blip r:embed="rId6"/>
          <a:stretch/>
        </p:blipFill>
        <p:spPr>
          <a:xfrm>
            <a:off x="2651760" y="1280160"/>
            <a:ext cx="3779280" cy="1001520"/>
          </a:xfrm>
          <a:prstGeom prst="rect">
            <a:avLst/>
          </a:prstGeom>
          <a:ln>
            <a:noFill/>
          </a:ln>
        </p:spPr>
      </p:pic>
      <p:pic>
        <p:nvPicPr>
          <p:cNvPr id="535" name="" descr=""/>
          <p:cNvPicPr/>
          <p:nvPr/>
        </p:nvPicPr>
        <p:blipFill>
          <a:blip r:embed="rId7"/>
          <a:stretch/>
        </p:blipFill>
        <p:spPr>
          <a:xfrm>
            <a:off x="1488960" y="5776560"/>
            <a:ext cx="672480" cy="740880"/>
          </a:xfrm>
          <a:prstGeom prst="rect">
            <a:avLst/>
          </a:prstGeom>
          <a:ln>
            <a:noFill/>
          </a:ln>
        </p:spPr>
      </p:pic>
      <p:pic>
        <p:nvPicPr>
          <p:cNvPr id="536" name="" descr=""/>
          <p:cNvPicPr/>
          <p:nvPr/>
        </p:nvPicPr>
        <p:blipFill>
          <a:blip r:embed="rId8"/>
          <a:stretch/>
        </p:blipFill>
        <p:spPr>
          <a:xfrm>
            <a:off x="2163960" y="5749560"/>
            <a:ext cx="729000" cy="790200"/>
          </a:xfrm>
          <a:prstGeom prst="rect">
            <a:avLst/>
          </a:prstGeom>
          <a:ln>
            <a:noFill/>
          </a:ln>
        </p:spPr>
      </p:pic>
      <p:pic>
        <p:nvPicPr>
          <p:cNvPr id="537" name="" descr=""/>
          <p:cNvPicPr/>
          <p:nvPr/>
        </p:nvPicPr>
        <p:blipFill>
          <a:blip r:embed="rId9"/>
          <a:stretch/>
        </p:blipFill>
        <p:spPr>
          <a:xfrm>
            <a:off x="3900600" y="5780520"/>
            <a:ext cx="729720" cy="727200"/>
          </a:xfrm>
          <a:prstGeom prst="rect">
            <a:avLst/>
          </a:prstGeom>
          <a:ln>
            <a:noFill/>
          </a:ln>
        </p:spPr>
      </p:pic>
      <p:pic>
        <p:nvPicPr>
          <p:cNvPr id="538" name="" descr=""/>
          <p:cNvPicPr/>
          <p:nvPr/>
        </p:nvPicPr>
        <p:blipFill>
          <a:blip r:embed="rId10"/>
          <a:stretch/>
        </p:blipFill>
        <p:spPr>
          <a:xfrm>
            <a:off x="3657600" y="394740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539" name="" descr=""/>
          <p:cNvPicPr/>
          <p:nvPr/>
        </p:nvPicPr>
        <p:blipFill>
          <a:blip r:embed="rId11"/>
          <a:stretch/>
        </p:blipFill>
        <p:spPr>
          <a:xfrm>
            <a:off x="5088960" y="5656680"/>
            <a:ext cx="1917720" cy="1007280"/>
          </a:xfrm>
          <a:prstGeom prst="rect">
            <a:avLst/>
          </a:prstGeom>
          <a:ln>
            <a:noFill/>
          </a:ln>
        </p:spPr>
      </p:pic>
      <p:pic>
        <p:nvPicPr>
          <p:cNvPr id="540" name="" descr=""/>
          <p:cNvPicPr/>
          <p:nvPr/>
        </p:nvPicPr>
        <p:blipFill>
          <a:blip r:embed="rId12"/>
          <a:stretch/>
        </p:blipFill>
        <p:spPr>
          <a:xfrm>
            <a:off x="1280160" y="395316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541" name="" descr=""/>
          <p:cNvPicPr/>
          <p:nvPr/>
        </p:nvPicPr>
        <p:blipFill>
          <a:blip r:embed="rId13"/>
          <a:stretch/>
        </p:blipFill>
        <p:spPr>
          <a:xfrm>
            <a:off x="7878960" y="5639760"/>
            <a:ext cx="990000" cy="990000"/>
          </a:xfrm>
          <a:prstGeom prst="rect">
            <a:avLst/>
          </a:prstGeom>
          <a:ln>
            <a:noFill/>
          </a:ln>
        </p:spPr>
      </p:pic>
      <p:pic>
        <p:nvPicPr>
          <p:cNvPr id="542" name="" descr=""/>
          <p:cNvPicPr/>
          <p:nvPr/>
        </p:nvPicPr>
        <p:blipFill>
          <a:blip r:embed="rId14"/>
          <a:stretch/>
        </p:blipFill>
        <p:spPr>
          <a:xfrm>
            <a:off x="7163280" y="57168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543" name="" descr=""/>
          <p:cNvPicPr/>
          <p:nvPr/>
        </p:nvPicPr>
        <p:blipFill>
          <a:blip r:embed="rId15"/>
          <a:stretch/>
        </p:blipFill>
        <p:spPr>
          <a:xfrm>
            <a:off x="275040" y="3931920"/>
            <a:ext cx="730080" cy="730080"/>
          </a:xfrm>
          <a:prstGeom prst="rect">
            <a:avLst/>
          </a:prstGeom>
          <a:ln>
            <a:noFill/>
          </a:ln>
        </p:spPr>
      </p:pic>
      <p:pic>
        <p:nvPicPr>
          <p:cNvPr id="544" name="" descr=""/>
          <p:cNvPicPr/>
          <p:nvPr/>
        </p:nvPicPr>
        <p:blipFill>
          <a:blip r:embed="rId16"/>
          <a:stretch/>
        </p:blipFill>
        <p:spPr>
          <a:xfrm>
            <a:off x="33120" y="5733000"/>
            <a:ext cx="821520" cy="821520"/>
          </a:xfrm>
          <a:prstGeom prst="rect">
            <a:avLst/>
          </a:prstGeom>
          <a:ln>
            <a:noFill/>
          </a:ln>
        </p:spPr>
      </p:pic>
      <p:pic>
        <p:nvPicPr>
          <p:cNvPr id="545" name="" descr=""/>
          <p:cNvPicPr/>
          <p:nvPr/>
        </p:nvPicPr>
        <p:blipFill>
          <a:blip r:embed="rId17"/>
          <a:stretch/>
        </p:blipFill>
        <p:spPr>
          <a:xfrm>
            <a:off x="4198320" y="5483520"/>
            <a:ext cx="1926720" cy="1281600"/>
          </a:xfrm>
          <a:prstGeom prst="rect">
            <a:avLst/>
          </a:prstGeom>
          <a:ln>
            <a:noFill/>
          </a:ln>
        </p:spPr>
      </p:pic>
      <p:pic>
        <p:nvPicPr>
          <p:cNvPr id="546" name="" descr=""/>
          <p:cNvPicPr/>
          <p:nvPr/>
        </p:nvPicPr>
        <p:blipFill>
          <a:blip r:embed="rId18"/>
          <a:stretch/>
        </p:blipFill>
        <p:spPr>
          <a:xfrm>
            <a:off x="548640" y="5669280"/>
            <a:ext cx="1271880" cy="952560"/>
          </a:xfrm>
          <a:prstGeom prst="rect">
            <a:avLst/>
          </a:prstGeom>
          <a:ln>
            <a:noFill/>
          </a:ln>
        </p:spPr>
      </p:pic>
      <p:sp>
        <p:nvSpPr>
          <p:cNvPr id="547" name="CustomShape 17"/>
          <p:cNvSpPr/>
          <p:nvPr/>
        </p:nvSpPr>
        <p:spPr>
          <a:xfrm>
            <a:off x="4023360" y="314208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8" name="Docker.svg" descr=""/>
          <p:cNvPicPr/>
          <p:nvPr/>
        </p:nvPicPr>
        <p:blipFill>
          <a:blip r:embed="rId19"/>
          <a:stretch/>
        </p:blipFill>
        <p:spPr>
          <a:xfrm>
            <a:off x="2651760" y="3931920"/>
            <a:ext cx="927360" cy="260640"/>
          </a:xfrm>
          <a:prstGeom prst="rect">
            <a:avLst/>
          </a:prstGeom>
          <a:ln>
            <a:noFill/>
          </a:ln>
        </p:spPr>
      </p:pic>
      <p:sp>
        <p:nvSpPr>
          <p:cNvPr id="549" name="CustomShape 18"/>
          <p:cNvSpPr/>
          <p:nvPr/>
        </p:nvSpPr>
        <p:spPr>
          <a:xfrm>
            <a:off x="7680960" y="286092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9"/>
          <p:cNvSpPr/>
          <p:nvPr/>
        </p:nvSpPr>
        <p:spPr>
          <a:xfrm>
            <a:off x="7882200" y="302904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20"/>
          <p:cNvSpPr/>
          <p:nvPr/>
        </p:nvSpPr>
        <p:spPr>
          <a:xfrm>
            <a:off x="8865360" y="347868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21"/>
          <p:cNvSpPr/>
          <p:nvPr/>
        </p:nvSpPr>
        <p:spPr>
          <a:xfrm>
            <a:off x="8865360" y="393408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22"/>
          <p:cNvSpPr/>
          <p:nvPr/>
        </p:nvSpPr>
        <p:spPr>
          <a:xfrm>
            <a:off x="7882200" y="439128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4" name="Picture 89" descr=""/>
          <p:cNvPicPr/>
          <p:nvPr/>
        </p:nvPicPr>
        <p:blipFill>
          <a:blip r:embed="rId20"/>
          <a:stretch/>
        </p:blipFill>
        <p:spPr>
          <a:xfrm>
            <a:off x="7863840" y="3462480"/>
            <a:ext cx="876960" cy="838440"/>
          </a:xfrm>
          <a:prstGeom prst="rect">
            <a:avLst/>
          </a:prstGeom>
          <a:ln>
            <a:noFill/>
          </a:ln>
        </p:spPr>
      </p:pic>
      <p:sp>
        <p:nvSpPr>
          <p:cNvPr id="555" name="CustomShape 23"/>
          <p:cNvSpPr/>
          <p:nvPr/>
        </p:nvSpPr>
        <p:spPr>
          <a:xfrm>
            <a:off x="5120640" y="3931920"/>
            <a:ext cx="1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4"/>
          <p:cNvSpPr/>
          <p:nvPr/>
        </p:nvSpPr>
        <p:spPr>
          <a:xfrm>
            <a:off x="7507080" y="3935880"/>
            <a:ext cx="1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Picture 461" descr=""/>
          <p:cNvPicPr/>
          <p:nvPr/>
        </p:nvPicPr>
        <p:blipFill>
          <a:blip r:embed="rId1"/>
          <a:stretch/>
        </p:blipFill>
        <p:spPr>
          <a:xfrm>
            <a:off x="0" y="0"/>
            <a:ext cx="10073880" cy="7553880"/>
          </a:xfrm>
          <a:prstGeom prst="rect">
            <a:avLst/>
          </a:prstGeom>
          <a:ln>
            <a:noFill/>
          </a:ln>
        </p:spPr>
      </p:pic>
      <p:sp>
        <p:nvSpPr>
          <p:cNvPr id="558" name="CustomShape 1"/>
          <p:cNvSpPr/>
          <p:nvPr/>
        </p:nvSpPr>
        <p:spPr>
          <a:xfrm>
            <a:off x="8724960" y="7006680"/>
            <a:ext cx="654840" cy="39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9" name="Picture 463" descr=""/>
          <p:cNvPicPr/>
          <p:nvPr/>
        </p:nvPicPr>
        <p:blipFill>
          <a:blip r:embed="rId2"/>
          <a:stretch/>
        </p:blipFill>
        <p:spPr>
          <a:xfrm>
            <a:off x="6162840" y="5389560"/>
            <a:ext cx="2333160" cy="1087920"/>
          </a:xfrm>
          <a:prstGeom prst="rect">
            <a:avLst/>
          </a:prstGeom>
          <a:ln>
            <a:noFill/>
          </a:ln>
        </p:spPr>
      </p:pic>
      <p:sp>
        <p:nvSpPr>
          <p:cNvPr id="560" name="CustomShape 2"/>
          <p:cNvSpPr/>
          <p:nvPr/>
        </p:nvSpPr>
        <p:spPr>
          <a:xfrm>
            <a:off x="3357000" y="3079800"/>
            <a:ext cx="2836080" cy="84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3"/>
          <p:cNvSpPr/>
          <p:nvPr/>
        </p:nvSpPr>
        <p:spPr>
          <a:xfrm>
            <a:off x="3355200" y="3405240"/>
            <a:ext cx="35755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712600" y="5578920"/>
            <a:ext cx="1277640" cy="1277640"/>
          </a:xfrm>
          <a:prstGeom prst="rect">
            <a:avLst/>
          </a:prstGeom>
          <a:ln>
            <a:noFill/>
          </a:ln>
        </p:spPr>
      </p:pic>
      <p:pic>
        <p:nvPicPr>
          <p:cNvPr id="131" name="Picture 39" descr=""/>
          <p:cNvPicPr/>
          <p:nvPr/>
        </p:nvPicPr>
        <p:blipFill>
          <a:blip r:embed="rId2"/>
          <a:stretch/>
        </p:blipFill>
        <p:spPr>
          <a:xfrm>
            <a:off x="527400" y="1387080"/>
            <a:ext cx="1819440" cy="9950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655920" y="1530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67" descr=""/>
          <p:cNvPicPr/>
          <p:nvPr/>
        </p:nvPicPr>
        <p:blipFill>
          <a:blip r:embed="rId3"/>
          <a:stretch/>
        </p:blipFill>
        <p:spPr>
          <a:xfrm>
            <a:off x="6445080" y="5807160"/>
            <a:ext cx="729000" cy="73188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08360" y="285876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097280" y="300492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1260720" y="312984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97280" y="312984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1015200" y="369540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2175840" y="313488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3113280" y="314208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1097280" y="433836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303520" y="285876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5416200" y="300492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CustomShape 12"/>
          <p:cNvSpPr/>
          <p:nvPr/>
        </p:nvSpPr>
        <p:spPr>
          <a:xfrm>
            <a:off x="5546160" y="314208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6481800" y="313344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060960" y="3628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Docker.svg" descr=""/>
          <p:cNvPicPr/>
          <p:nvPr/>
        </p:nvPicPr>
        <p:blipFill>
          <a:blip r:embed="rId4"/>
          <a:stretch/>
        </p:blipFill>
        <p:spPr>
          <a:xfrm>
            <a:off x="5924880" y="392004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148" name="Picture 76" descr=""/>
          <p:cNvPicPr/>
          <p:nvPr/>
        </p:nvPicPr>
        <p:blipFill>
          <a:blip r:embed="rId5"/>
          <a:stretch/>
        </p:blipFill>
        <p:spPr>
          <a:xfrm>
            <a:off x="5535000" y="3589200"/>
            <a:ext cx="1770840" cy="1836720"/>
          </a:xfrm>
          <a:prstGeom prst="rect">
            <a:avLst/>
          </a:prstGeom>
          <a:ln>
            <a:noFill/>
          </a:ln>
        </p:spPr>
      </p:pic>
      <p:sp>
        <p:nvSpPr>
          <p:cNvPr id="149" name="CustomShape 15"/>
          <p:cNvSpPr/>
          <p:nvPr/>
        </p:nvSpPr>
        <p:spPr>
          <a:xfrm>
            <a:off x="4181400" y="3991320"/>
            <a:ext cx="63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6"/>
          <p:cNvSpPr/>
          <p:nvPr/>
        </p:nvSpPr>
        <p:spPr>
          <a:xfrm flipV="1">
            <a:off x="7039800" y="3984840"/>
            <a:ext cx="6033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Picture 153" descr=""/>
          <p:cNvPicPr/>
          <p:nvPr/>
        </p:nvPicPr>
        <p:blipFill>
          <a:blip r:embed="rId6"/>
          <a:stretch/>
        </p:blipFill>
        <p:spPr>
          <a:xfrm>
            <a:off x="2651760" y="1280160"/>
            <a:ext cx="3779280" cy="10015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7"/>
          <a:stretch/>
        </p:blipFill>
        <p:spPr>
          <a:xfrm>
            <a:off x="1488960" y="5776560"/>
            <a:ext cx="672480" cy="74088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8"/>
          <a:stretch/>
        </p:blipFill>
        <p:spPr>
          <a:xfrm>
            <a:off x="2163960" y="5749560"/>
            <a:ext cx="729000" cy="7902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9"/>
          <a:stretch/>
        </p:blipFill>
        <p:spPr>
          <a:xfrm>
            <a:off x="3900600" y="5780520"/>
            <a:ext cx="729720" cy="7272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10"/>
          <a:stretch/>
        </p:blipFill>
        <p:spPr>
          <a:xfrm>
            <a:off x="3657600" y="394740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11"/>
          <a:stretch/>
        </p:blipFill>
        <p:spPr>
          <a:xfrm>
            <a:off x="5088960" y="5656680"/>
            <a:ext cx="1917720" cy="100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12"/>
          <a:stretch/>
        </p:blipFill>
        <p:spPr>
          <a:xfrm>
            <a:off x="1280160" y="395316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13"/>
          <a:stretch/>
        </p:blipFill>
        <p:spPr>
          <a:xfrm>
            <a:off x="7878960" y="5639760"/>
            <a:ext cx="990000" cy="99000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14"/>
          <a:stretch/>
        </p:blipFill>
        <p:spPr>
          <a:xfrm>
            <a:off x="7163280" y="5716800"/>
            <a:ext cx="912960" cy="91296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15"/>
          <a:stretch/>
        </p:blipFill>
        <p:spPr>
          <a:xfrm>
            <a:off x="275040" y="3931920"/>
            <a:ext cx="730080" cy="7300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16"/>
          <a:stretch/>
        </p:blipFill>
        <p:spPr>
          <a:xfrm>
            <a:off x="33120" y="5733000"/>
            <a:ext cx="821520" cy="8215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17"/>
          <a:stretch/>
        </p:blipFill>
        <p:spPr>
          <a:xfrm>
            <a:off x="4198320" y="5483520"/>
            <a:ext cx="1926720" cy="128160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18"/>
          <a:stretch/>
        </p:blipFill>
        <p:spPr>
          <a:xfrm>
            <a:off x="548640" y="5669280"/>
            <a:ext cx="1271880" cy="952560"/>
          </a:xfrm>
          <a:prstGeom prst="rect">
            <a:avLst/>
          </a:prstGeom>
          <a:ln>
            <a:noFill/>
          </a:ln>
        </p:spPr>
      </p:pic>
      <p:sp>
        <p:nvSpPr>
          <p:cNvPr id="164" name="CustomShape 17"/>
          <p:cNvSpPr/>
          <p:nvPr/>
        </p:nvSpPr>
        <p:spPr>
          <a:xfrm>
            <a:off x="4023360" y="314208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Docker.svg" descr=""/>
          <p:cNvPicPr/>
          <p:nvPr/>
        </p:nvPicPr>
        <p:blipFill>
          <a:blip r:embed="rId19"/>
          <a:stretch/>
        </p:blipFill>
        <p:spPr>
          <a:xfrm>
            <a:off x="2651760" y="3931920"/>
            <a:ext cx="927360" cy="260640"/>
          </a:xfrm>
          <a:prstGeom prst="rect">
            <a:avLst/>
          </a:prstGeom>
          <a:ln>
            <a:noFill/>
          </a:ln>
        </p:spPr>
      </p:pic>
      <p:sp>
        <p:nvSpPr>
          <p:cNvPr id="166" name="CustomShape 18"/>
          <p:cNvSpPr/>
          <p:nvPr/>
        </p:nvSpPr>
        <p:spPr>
          <a:xfrm>
            <a:off x="7680960" y="286092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9"/>
          <p:cNvSpPr/>
          <p:nvPr/>
        </p:nvSpPr>
        <p:spPr>
          <a:xfrm>
            <a:off x="7882200" y="302904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0"/>
          <p:cNvSpPr/>
          <p:nvPr/>
        </p:nvSpPr>
        <p:spPr>
          <a:xfrm>
            <a:off x="8865360" y="347868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1"/>
          <p:cNvSpPr/>
          <p:nvPr/>
        </p:nvSpPr>
        <p:spPr>
          <a:xfrm>
            <a:off x="8865360" y="393408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2"/>
          <p:cNvSpPr/>
          <p:nvPr/>
        </p:nvSpPr>
        <p:spPr>
          <a:xfrm>
            <a:off x="7882200" y="439128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Picture 89" descr=""/>
          <p:cNvPicPr/>
          <p:nvPr/>
        </p:nvPicPr>
        <p:blipFill>
          <a:blip r:embed="rId20"/>
          <a:stretch/>
        </p:blipFill>
        <p:spPr>
          <a:xfrm>
            <a:off x="7863840" y="3462480"/>
            <a:ext cx="876960" cy="838440"/>
          </a:xfrm>
          <a:prstGeom prst="rect">
            <a:avLst/>
          </a:prstGeom>
          <a:ln>
            <a:noFill/>
          </a:ln>
        </p:spPr>
      </p:pic>
      <p:sp>
        <p:nvSpPr>
          <p:cNvPr id="172" name="CustomShape 23"/>
          <p:cNvSpPr/>
          <p:nvPr/>
        </p:nvSpPr>
        <p:spPr>
          <a:xfrm>
            <a:off x="5120640" y="3931920"/>
            <a:ext cx="1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4"/>
          <p:cNvSpPr/>
          <p:nvPr/>
        </p:nvSpPr>
        <p:spPr>
          <a:xfrm>
            <a:off x="7507080" y="3935880"/>
            <a:ext cx="1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Docker.svg" descr=""/>
          <p:cNvPicPr/>
          <p:nvPr/>
        </p:nvPicPr>
        <p:blipFill>
          <a:blip r:embed="rId1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189" name="Picture 76" descr=""/>
          <p:cNvPicPr/>
          <p:nvPr/>
        </p:nvPicPr>
        <p:blipFill>
          <a:blip r:embed="rId2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193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Docker.svg" descr=""/>
          <p:cNvPicPr/>
          <p:nvPr/>
        </p:nvPicPr>
        <p:blipFill>
          <a:blip r:embed="rId6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sp>
        <p:nvSpPr>
          <p:cNvPr id="195" name="CustomShape 16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7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8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9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0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89" descr=""/>
          <p:cNvPicPr/>
          <p:nvPr/>
        </p:nvPicPr>
        <p:blipFill>
          <a:blip r:embed="rId7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Docker.svg" descr=""/>
          <p:cNvPicPr/>
          <p:nvPr/>
        </p:nvPicPr>
        <p:blipFill>
          <a:blip r:embed="rId1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216" name="Picture 76" descr=""/>
          <p:cNvPicPr/>
          <p:nvPr/>
        </p:nvPicPr>
        <p:blipFill>
          <a:blip r:embed="rId2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4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5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220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Docker.svg" descr=""/>
          <p:cNvPicPr/>
          <p:nvPr/>
        </p:nvPicPr>
        <p:blipFill>
          <a:blip r:embed="rId6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222" name="Picture 38" descr=""/>
          <p:cNvPicPr/>
          <p:nvPr/>
        </p:nvPicPr>
        <p:blipFill>
          <a:blip r:embed="rId7"/>
          <a:stretch/>
        </p:blipFill>
        <p:spPr>
          <a:xfrm>
            <a:off x="8346600" y="3474720"/>
            <a:ext cx="1733400" cy="908640"/>
          </a:xfrm>
          <a:prstGeom prst="rect">
            <a:avLst/>
          </a:prstGeom>
          <a:ln>
            <a:noFill/>
          </a:ln>
        </p:spPr>
      </p:pic>
      <p:pic>
        <p:nvPicPr>
          <p:cNvPr id="223" name="Picture 89" descr=""/>
          <p:cNvPicPr/>
          <p:nvPr/>
        </p:nvPicPr>
        <p:blipFill>
          <a:blip r:embed="rId8"/>
          <a:stretch/>
        </p:blipFill>
        <p:spPr>
          <a:xfrm>
            <a:off x="6400800" y="1469880"/>
            <a:ext cx="2467800" cy="2359800"/>
          </a:xfrm>
          <a:prstGeom prst="rect">
            <a:avLst/>
          </a:prstGeom>
          <a:ln>
            <a:noFill/>
          </a:ln>
        </p:spPr>
      </p:pic>
      <p:sp>
        <p:nvSpPr>
          <p:cNvPr id="224" name="CustomShape 16"/>
          <p:cNvSpPr/>
          <p:nvPr/>
        </p:nvSpPr>
        <p:spPr>
          <a:xfrm flipH="1">
            <a:off x="6765840" y="3787560"/>
            <a:ext cx="2193840" cy="8773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9"/>
          <a:stretch/>
        </p:blipFill>
        <p:spPr>
          <a:xfrm>
            <a:off x="1097280" y="1469880"/>
            <a:ext cx="2065320" cy="2065320"/>
          </a:xfrm>
          <a:prstGeom prst="rect">
            <a:avLst/>
          </a:prstGeom>
          <a:ln>
            <a:noFill/>
          </a:ln>
        </p:spPr>
      </p:pic>
      <p:sp>
        <p:nvSpPr>
          <p:cNvPr id="226" name="CustomShape 17"/>
          <p:cNvSpPr/>
          <p:nvPr/>
        </p:nvSpPr>
        <p:spPr>
          <a:xfrm>
            <a:off x="3880440" y="1960200"/>
            <a:ext cx="1861200" cy="5828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32˚C, #71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3273480" y="2651760"/>
            <a:ext cx="3126600" cy="4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message / second for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4385160" y="1561320"/>
            <a:ext cx="1006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T,  ϕ, 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3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4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Picture 89" descr=""/>
          <p:cNvPicPr/>
          <p:nvPr/>
        </p:nvPicPr>
        <p:blipFill>
          <a:blip r:embed="rId10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Docker.svg" descr=""/>
          <p:cNvPicPr/>
          <p:nvPr/>
        </p:nvPicPr>
        <p:blipFill>
          <a:blip r:embed="rId1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250" name="Picture 76" descr=""/>
          <p:cNvPicPr/>
          <p:nvPr/>
        </p:nvPicPr>
        <p:blipFill>
          <a:blip r:embed="rId2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4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5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254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Docker.svg" descr=""/>
          <p:cNvPicPr/>
          <p:nvPr/>
        </p:nvPicPr>
        <p:blipFill>
          <a:blip r:embed="rId6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sp>
        <p:nvSpPr>
          <p:cNvPr id="256" name="CustomShape 16"/>
          <p:cNvSpPr/>
          <p:nvPr/>
        </p:nvSpPr>
        <p:spPr>
          <a:xfrm flipH="1">
            <a:off x="5668560" y="3786840"/>
            <a:ext cx="1370880" cy="8758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Picture 3" descr=""/>
          <p:cNvPicPr/>
          <p:nvPr/>
        </p:nvPicPr>
        <p:blipFill>
          <a:blip r:embed="rId7"/>
          <a:stretch/>
        </p:blipFill>
        <p:spPr>
          <a:xfrm>
            <a:off x="7223760" y="1528560"/>
            <a:ext cx="2280600" cy="3042720"/>
          </a:xfrm>
          <a:prstGeom prst="rect">
            <a:avLst/>
          </a:prstGeom>
          <a:ln>
            <a:noFill/>
          </a:ln>
        </p:spPr>
      </p:pic>
      <p:sp>
        <p:nvSpPr>
          <p:cNvPr id="258" name="CustomShape 17"/>
          <p:cNvSpPr/>
          <p:nvPr/>
        </p:nvSpPr>
        <p:spPr>
          <a:xfrm>
            <a:off x="2364480" y="1329840"/>
            <a:ext cx="1289880" cy="359280"/>
          </a:xfrm>
          <a:prstGeom prst="rect">
            <a:avLst/>
          </a:prstGeom>
          <a:noFill/>
          <a:ln>
            <a:solidFill>
              <a:srgbClr val="ff8d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32˚C, #71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8"/>
          <p:cNvSpPr/>
          <p:nvPr/>
        </p:nvSpPr>
        <p:spPr>
          <a:xfrm>
            <a:off x="548640" y="2384280"/>
            <a:ext cx="4750560" cy="1695960"/>
          </a:xfrm>
          <a:prstGeom prst="rect">
            <a:avLst/>
          </a:prstGeom>
          <a:noFill/>
          <a:ln>
            <a:solidFill>
              <a:srgbClr val="ff8d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&lt;deviceType&gt;Temperature&lt;/deviceType&gt;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&lt;payload&gt;32&lt;/payload&gt;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&lt;count&gt;71&lt;/count&gt;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&lt;timestamp&gt;DateTime&lt;/timestamp&gt;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9"/>
          <p:cNvSpPr/>
          <p:nvPr/>
        </p:nvSpPr>
        <p:spPr>
          <a:xfrm>
            <a:off x="2804400" y="1821600"/>
            <a:ext cx="354240" cy="466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Picture 7" descr=""/>
          <p:cNvPicPr/>
          <p:nvPr/>
        </p:nvPicPr>
        <p:blipFill>
          <a:blip r:embed="rId8"/>
          <a:stretch/>
        </p:blipFill>
        <p:spPr>
          <a:xfrm>
            <a:off x="5760720" y="2448000"/>
            <a:ext cx="946800" cy="1208880"/>
          </a:xfrm>
          <a:prstGeom prst="rect">
            <a:avLst/>
          </a:prstGeom>
          <a:ln>
            <a:noFill/>
          </a:ln>
        </p:spPr>
      </p:pic>
      <p:sp>
        <p:nvSpPr>
          <p:cNvPr id="262" name="CustomShape 20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1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2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3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4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Picture 89" descr=""/>
          <p:cNvPicPr/>
          <p:nvPr/>
        </p:nvPicPr>
        <p:blipFill>
          <a:blip r:embed="rId9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7" descr=""/>
          <p:cNvPicPr/>
          <p:nvPr/>
        </p:nvPicPr>
        <p:blipFill>
          <a:blip r:embed="rId1"/>
          <a:stretch/>
        </p:blipFill>
        <p:spPr>
          <a:xfrm>
            <a:off x="4771080" y="4002840"/>
            <a:ext cx="806040" cy="80604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2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Docker.svg" descr=""/>
          <p:cNvPicPr/>
          <p:nvPr/>
        </p:nvPicPr>
        <p:blipFill>
          <a:blip r:embed="rId2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284" name="Picture 76" descr=""/>
          <p:cNvPicPr/>
          <p:nvPr/>
        </p:nvPicPr>
        <p:blipFill>
          <a:blip r:embed="rId3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4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5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6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288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Docker.svg" descr=""/>
          <p:cNvPicPr/>
          <p:nvPr/>
        </p:nvPicPr>
        <p:blipFill>
          <a:blip r:embed="rId7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8"/>
          <a:stretch/>
        </p:blipFill>
        <p:spPr>
          <a:xfrm>
            <a:off x="9320760" y="2919600"/>
            <a:ext cx="727560" cy="727560"/>
          </a:xfrm>
          <a:prstGeom prst="rect">
            <a:avLst/>
          </a:prstGeom>
          <a:ln>
            <a:noFill/>
          </a:ln>
        </p:spPr>
      </p:pic>
      <p:sp>
        <p:nvSpPr>
          <p:cNvPr id="291" name="CustomShape 16"/>
          <p:cNvSpPr/>
          <p:nvPr/>
        </p:nvSpPr>
        <p:spPr>
          <a:xfrm flipH="1">
            <a:off x="4205160" y="3749760"/>
            <a:ext cx="1909800" cy="907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7"/>
          <p:cNvSpPr/>
          <p:nvPr/>
        </p:nvSpPr>
        <p:spPr>
          <a:xfrm>
            <a:off x="1198440" y="1308600"/>
            <a:ext cx="1823040" cy="451440"/>
          </a:xfrm>
          <a:prstGeom prst="flowChartAlternateProcess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8"/>
          <p:cNvSpPr/>
          <p:nvPr/>
        </p:nvSpPr>
        <p:spPr>
          <a:xfrm>
            <a:off x="3834360" y="2227320"/>
            <a:ext cx="2203200" cy="908640"/>
          </a:xfrm>
          <a:prstGeom prst="flowChartDecision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T</a:t>
            </a:r>
            <a:r>
              <a:rPr b="0" lang="en-US" sz="1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(i-1)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9"/>
          <p:cNvSpPr/>
          <p:nvPr/>
        </p:nvSpPr>
        <p:spPr>
          <a:xfrm>
            <a:off x="726840" y="2455920"/>
            <a:ext cx="2737440" cy="451440"/>
          </a:xfrm>
          <a:prstGeom prst="flowChartProcess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Average: &lt;T</a:t>
            </a:r>
            <a:r>
              <a:rPr b="0" lang="en-US" sz="1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… T</a:t>
            </a:r>
            <a:r>
              <a:rPr b="0" lang="en-US" sz="1800" spc="-1" strike="noStrike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100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0"/>
          <p:cNvSpPr/>
          <p:nvPr/>
        </p:nvSpPr>
        <p:spPr>
          <a:xfrm>
            <a:off x="6981480" y="1770120"/>
            <a:ext cx="1823040" cy="451440"/>
          </a:xfrm>
          <a:prstGeom prst="flowChartAlternateProcess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1"/>
          <p:cNvSpPr/>
          <p:nvPr/>
        </p:nvSpPr>
        <p:spPr>
          <a:xfrm>
            <a:off x="6981480" y="3106080"/>
            <a:ext cx="1823040" cy="451440"/>
          </a:xfrm>
          <a:prstGeom prst="flowChartAlternateProcess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2"/>
          <p:cNvSpPr/>
          <p:nvPr/>
        </p:nvSpPr>
        <p:spPr>
          <a:xfrm flipH="1">
            <a:off x="2091960" y="1765800"/>
            <a:ext cx="8640" cy="68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3"/>
          <p:cNvSpPr/>
          <p:nvPr/>
        </p:nvSpPr>
        <p:spPr>
          <a:xfrm flipV="1">
            <a:off x="6041880" y="1969920"/>
            <a:ext cx="935640" cy="70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4"/>
          <p:cNvSpPr/>
          <p:nvPr/>
        </p:nvSpPr>
        <p:spPr>
          <a:xfrm>
            <a:off x="6041880" y="2682720"/>
            <a:ext cx="933840" cy="64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5"/>
          <p:cNvSpPr/>
          <p:nvPr/>
        </p:nvSpPr>
        <p:spPr>
          <a:xfrm>
            <a:off x="5846040" y="1732680"/>
            <a:ext cx="54756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6"/>
          <p:cNvSpPr/>
          <p:nvPr/>
        </p:nvSpPr>
        <p:spPr>
          <a:xfrm>
            <a:off x="5846040" y="2919600"/>
            <a:ext cx="46692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7"/>
          <p:cNvSpPr/>
          <p:nvPr/>
        </p:nvSpPr>
        <p:spPr>
          <a:xfrm>
            <a:off x="8810280" y="3334680"/>
            <a:ext cx="408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8"/>
          <p:cNvSpPr/>
          <p:nvPr/>
        </p:nvSpPr>
        <p:spPr>
          <a:xfrm flipV="1">
            <a:off x="3468600" y="2679480"/>
            <a:ext cx="36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9"/>
          <p:cNvSpPr/>
          <p:nvPr/>
        </p:nvSpPr>
        <p:spPr>
          <a:xfrm>
            <a:off x="9132480" y="2884320"/>
            <a:ext cx="3672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9"/>
          <a:stretch/>
        </p:blipFill>
        <p:spPr>
          <a:xfrm>
            <a:off x="8987760" y="3731400"/>
            <a:ext cx="969120" cy="281520"/>
          </a:xfrm>
          <a:prstGeom prst="rect">
            <a:avLst/>
          </a:prstGeom>
          <a:ln>
            <a:noFill/>
          </a:ln>
        </p:spPr>
      </p:pic>
      <p:sp>
        <p:nvSpPr>
          <p:cNvPr id="306" name="CustomShape 30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1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2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3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4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Picture 89" descr=""/>
          <p:cNvPicPr/>
          <p:nvPr/>
        </p:nvPicPr>
        <p:blipFill>
          <a:blip r:embed="rId10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3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Docker.svg" descr=""/>
          <p:cNvPicPr/>
          <p:nvPr/>
        </p:nvPicPr>
        <p:blipFill>
          <a:blip r:embed="rId1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327" name="Picture 76" descr=""/>
          <p:cNvPicPr/>
          <p:nvPr/>
        </p:nvPicPr>
        <p:blipFill>
          <a:blip r:embed="rId2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3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329" name="" descr=""/>
          <p:cNvPicPr/>
          <p:nvPr/>
        </p:nvPicPr>
        <p:blipFill>
          <a:blip r:embed="rId4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330" name="" descr=""/>
          <p:cNvPicPr/>
          <p:nvPr/>
        </p:nvPicPr>
        <p:blipFill>
          <a:blip r:embed="rId5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331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Docker.svg" descr=""/>
          <p:cNvPicPr/>
          <p:nvPr/>
        </p:nvPicPr>
        <p:blipFill>
          <a:blip r:embed="rId6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333" name="Picture 1" descr=""/>
          <p:cNvPicPr/>
          <p:nvPr/>
        </p:nvPicPr>
        <p:blipFill>
          <a:blip r:embed="rId7"/>
          <a:stretch/>
        </p:blipFill>
        <p:spPr>
          <a:xfrm>
            <a:off x="4937760" y="1434240"/>
            <a:ext cx="3912480" cy="3101760"/>
          </a:xfrm>
          <a:prstGeom prst="rect">
            <a:avLst/>
          </a:prstGeom>
          <a:ln>
            <a:noFill/>
          </a:ln>
        </p:spPr>
      </p:pic>
      <p:sp>
        <p:nvSpPr>
          <p:cNvPr id="334" name="CustomShape 16"/>
          <p:cNvSpPr/>
          <p:nvPr/>
        </p:nvSpPr>
        <p:spPr>
          <a:xfrm flipH="1">
            <a:off x="2376720" y="3754800"/>
            <a:ext cx="1319040" cy="907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Picture 24" descr=""/>
          <p:cNvPicPr/>
          <p:nvPr/>
        </p:nvPicPr>
        <p:blipFill>
          <a:blip r:embed="rId8"/>
          <a:stretch/>
        </p:blipFill>
        <p:spPr>
          <a:xfrm>
            <a:off x="2618640" y="2448000"/>
            <a:ext cx="946800" cy="1208880"/>
          </a:xfrm>
          <a:prstGeom prst="rect">
            <a:avLst/>
          </a:prstGeom>
          <a:ln>
            <a:noFill/>
          </a:ln>
        </p:spPr>
      </p:pic>
      <p:sp>
        <p:nvSpPr>
          <p:cNvPr id="336" name="CustomShape 17"/>
          <p:cNvSpPr/>
          <p:nvPr/>
        </p:nvSpPr>
        <p:spPr>
          <a:xfrm flipH="1">
            <a:off x="3382560" y="3749040"/>
            <a:ext cx="1188000" cy="907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8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0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1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2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2" name="Picture 89" descr=""/>
          <p:cNvPicPr/>
          <p:nvPr/>
        </p:nvPicPr>
        <p:blipFill>
          <a:blip r:embed="rId9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10"/>
          <a:stretch/>
        </p:blipFill>
        <p:spPr>
          <a:xfrm>
            <a:off x="3843720" y="2563560"/>
            <a:ext cx="727560" cy="727560"/>
          </a:xfrm>
          <a:prstGeom prst="rect">
            <a:avLst/>
          </a:prstGeom>
          <a:ln>
            <a:noFill/>
          </a:ln>
        </p:spPr>
      </p:pic>
      <p:sp>
        <p:nvSpPr>
          <p:cNvPr id="344" name="CustomShape 23"/>
          <p:cNvSpPr/>
          <p:nvPr/>
        </p:nvSpPr>
        <p:spPr>
          <a:xfrm>
            <a:off x="3655440" y="2528280"/>
            <a:ext cx="3672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1"/>
          <a:stretch/>
        </p:blipFill>
        <p:spPr>
          <a:xfrm>
            <a:off x="3510720" y="3375360"/>
            <a:ext cx="969120" cy="28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27" descr=""/>
          <p:cNvPicPr/>
          <p:nvPr/>
        </p:nvPicPr>
        <p:blipFill>
          <a:blip r:embed="rId1"/>
          <a:stretch/>
        </p:blipFill>
        <p:spPr>
          <a:xfrm>
            <a:off x="2302200" y="3394080"/>
            <a:ext cx="806040" cy="806040"/>
          </a:xfrm>
          <a:prstGeom prst="rect">
            <a:avLst/>
          </a:prstGeom>
          <a:ln>
            <a:noFill/>
          </a:ln>
        </p:spPr>
      </p:pic>
      <p:sp>
        <p:nvSpPr>
          <p:cNvPr id="347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8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1" name="Docker.svg" descr=""/>
          <p:cNvPicPr/>
          <p:nvPr/>
        </p:nvPicPr>
        <p:blipFill>
          <a:blip r:embed="rId2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362" name="Picture 76" descr=""/>
          <p:cNvPicPr/>
          <p:nvPr/>
        </p:nvPicPr>
        <p:blipFill>
          <a:blip r:embed="rId3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4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364" name="" descr=""/>
          <p:cNvPicPr/>
          <p:nvPr/>
        </p:nvPicPr>
        <p:blipFill>
          <a:blip r:embed="rId5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365" name="" descr=""/>
          <p:cNvPicPr/>
          <p:nvPr/>
        </p:nvPicPr>
        <p:blipFill>
          <a:blip r:embed="rId6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366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7" name="Docker.svg" descr=""/>
          <p:cNvPicPr/>
          <p:nvPr/>
        </p:nvPicPr>
        <p:blipFill>
          <a:blip r:embed="rId7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368" name="Picture 297" descr=""/>
          <p:cNvPicPr/>
          <p:nvPr/>
        </p:nvPicPr>
        <p:blipFill>
          <a:blip r:embed="rId8"/>
          <a:stretch/>
        </p:blipFill>
        <p:spPr>
          <a:xfrm>
            <a:off x="8244000" y="1878840"/>
            <a:ext cx="1366920" cy="1366920"/>
          </a:xfrm>
          <a:prstGeom prst="rect">
            <a:avLst/>
          </a:prstGeom>
          <a:ln>
            <a:noFill/>
          </a:ln>
        </p:spPr>
      </p:pic>
      <p:sp>
        <p:nvSpPr>
          <p:cNvPr id="369" name="CustomShape 16"/>
          <p:cNvSpPr/>
          <p:nvPr/>
        </p:nvSpPr>
        <p:spPr>
          <a:xfrm>
            <a:off x="2560320" y="3657600"/>
            <a:ext cx="4479840" cy="988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on 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7"/>
          <p:cNvSpPr/>
          <p:nvPr/>
        </p:nvSpPr>
        <p:spPr>
          <a:xfrm>
            <a:off x="8076600" y="3160080"/>
            <a:ext cx="162576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 &gt;= 31˚C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1" name="Picture 323" descr=""/>
          <p:cNvPicPr/>
          <p:nvPr/>
        </p:nvPicPr>
        <p:blipFill>
          <a:blip r:embed="rId9"/>
          <a:stretch/>
        </p:blipFill>
        <p:spPr>
          <a:xfrm>
            <a:off x="914400" y="1073880"/>
            <a:ext cx="6500880" cy="2319480"/>
          </a:xfrm>
          <a:prstGeom prst="rect">
            <a:avLst/>
          </a:prstGeom>
          <a:ln>
            <a:noFill/>
          </a:ln>
        </p:spPr>
      </p:pic>
      <p:pic>
        <p:nvPicPr>
          <p:cNvPr id="372" name="Picture 352" descr=""/>
          <p:cNvPicPr/>
          <p:nvPr/>
        </p:nvPicPr>
        <p:blipFill>
          <a:blip r:embed="rId10"/>
          <a:stretch/>
        </p:blipFill>
        <p:spPr>
          <a:xfrm>
            <a:off x="914400" y="3931920"/>
            <a:ext cx="1001520" cy="750240"/>
          </a:xfrm>
          <a:prstGeom prst="rect">
            <a:avLst/>
          </a:prstGeom>
          <a:ln>
            <a:noFill/>
          </a:ln>
        </p:spPr>
      </p:pic>
      <p:pic>
        <p:nvPicPr>
          <p:cNvPr id="373" name="" descr=""/>
          <p:cNvPicPr/>
          <p:nvPr/>
        </p:nvPicPr>
        <p:blipFill>
          <a:blip r:embed="rId11"/>
          <a:stretch/>
        </p:blipFill>
        <p:spPr>
          <a:xfrm>
            <a:off x="7512480" y="3076200"/>
            <a:ext cx="407880" cy="407880"/>
          </a:xfrm>
          <a:prstGeom prst="rect">
            <a:avLst/>
          </a:prstGeom>
          <a:ln>
            <a:noFill/>
          </a:ln>
        </p:spPr>
      </p:pic>
      <p:pic>
        <p:nvPicPr>
          <p:cNvPr id="374" name="" descr=""/>
          <p:cNvPicPr/>
          <p:nvPr/>
        </p:nvPicPr>
        <p:blipFill>
          <a:blip r:embed="rId12"/>
          <a:stretch/>
        </p:blipFill>
        <p:spPr>
          <a:xfrm>
            <a:off x="7512480" y="2560320"/>
            <a:ext cx="423360" cy="423360"/>
          </a:xfrm>
          <a:prstGeom prst="rect">
            <a:avLst/>
          </a:prstGeom>
          <a:ln>
            <a:noFill/>
          </a:ln>
        </p:spPr>
      </p:pic>
      <p:sp>
        <p:nvSpPr>
          <p:cNvPr id="375" name="CustomShape 18"/>
          <p:cNvSpPr/>
          <p:nvPr/>
        </p:nvSpPr>
        <p:spPr>
          <a:xfrm flipH="1">
            <a:off x="1645200" y="3947760"/>
            <a:ext cx="1096560" cy="69876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9"/>
          <p:cNvSpPr/>
          <p:nvPr/>
        </p:nvSpPr>
        <p:spPr>
          <a:xfrm flipH="1">
            <a:off x="456480" y="3657600"/>
            <a:ext cx="2285280" cy="988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0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21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2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3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4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2" name="Picture 89" descr=""/>
          <p:cNvPicPr/>
          <p:nvPr/>
        </p:nvPicPr>
        <p:blipFill>
          <a:blip r:embed="rId13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655200" y="122400"/>
            <a:ext cx="857016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44720" y="4663440"/>
            <a:ext cx="5011560" cy="2166120"/>
          </a:xfrm>
          <a:custGeom>
            <a:avLst/>
            <a:gdLst/>
            <a:ah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133640" y="4809600"/>
            <a:ext cx="3839760" cy="1219680"/>
          </a:xfrm>
          <a:custGeom>
            <a:avLst/>
            <a:gdLst/>
            <a:ah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6" name="CustomShape 4"/>
          <p:cNvSpPr/>
          <p:nvPr/>
        </p:nvSpPr>
        <p:spPr>
          <a:xfrm>
            <a:off x="129708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233640" y="4934520"/>
            <a:ext cx="817200" cy="680040"/>
          </a:xfrm>
          <a:custGeom>
            <a:avLst/>
            <a:gdLst/>
            <a:ah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1051560" y="550008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7"/>
          <p:cNvSpPr/>
          <p:nvPr/>
        </p:nvSpPr>
        <p:spPr>
          <a:xfrm>
            <a:off x="2212200" y="49395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314964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9"/>
          <p:cNvSpPr/>
          <p:nvPr/>
        </p:nvSpPr>
        <p:spPr>
          <a:xfrm>
            <a:off x="1133640" y="6143040"/>
            <a:ext cx="3839760" cy="268560"/>
          </a:xfrm>
          <a:custGeom>
            <a:avLst/>
            <a:gdLst/>
            <a:ah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 / CDK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0"/>
          <p:cNvSpPr/>
          <p:nvPr/>
        </p:nvSpPr>
        <p:spPr>
          <a:xfrm>
            <a:off x="5339880" y="4663440"/>
            <a:ext cx="2222280" cy="2166120"/>
          </a:xfrm>
          <a:custGeom>
            <a:avLst/>
            <a:gdLst/>
            <a:ah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1"/>
          <p:cNvSpPr/>
          <p:nvPr/>
        </p:nvSpPr>
        <p:spPr>
          <a:xfrm>
            <a:off x="5452560" y="4809600"/>
            <a:ext cx="1999800" cy="1219680"/>
          </a:xfrm>
          <a:custGeom>
            <a:avLst/>
            <a:gdLst/>
            <a:ah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4" name="CustomShape 12"/>
          <p:cNvSpPr/>
          <p:nvPr/>
        </p:nvSpPr>
        <p:spPr>
          <a:xfrm>
            <a:off x="5582520" y="494676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13"/>
          <p:cNvSpPr/>
          <p:nvPr/>
        </p:nvSpPr>
        <p:spPr>
          <a:xfrm>
            <a:off x="6518160" y="4938120"/>
            <a:ext cx="817200" cy="680040"/>
          </a:xfrm>
          <a:custGeom>
            <a:avLst/>
            <a:gdLst/>
            <a:ah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4"/>
          <p:cNvSpPr/>
          <p:nvPr/>
        </p:nvSpPr>
        <p:spPr>
          <a:xfrm>
            <a:off x="6097320" y="5432760"/>
            <a:ext cx="174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7" name="Docker.svg" descr=""/>
          <p:cNvPicPr/>
          <p:nvPr/>
        </p:nvPicPr>
        <p:blipFill>
          <a:blip r:embed="rId1"/>
          <a:stretch/>
        </p:blipFill>
        <p:spPr>
          <a:xfrm>
            <a:off x="5961240" y="572472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398" name="Picture 76" descr=""/>
          <p:cNvPicPr/>
          <p:nvPr/>
        </p:nvPicPr>
        <p:blipFill>
          <a:blip r:embed="rId2"/>
          <a:stretch/>
        </p:blipFill>
        <p:spPr>
          <a:xfrm>
            <a:off x="5571360" y="5393880"/>
            <a:ext cx="1770840" cy="1836720"/>
          </a:xfrm>
          <a:prstGeom prst="rect">
            <a:avLst/>
          </a:prstGeom>
          <a:ln>
            <a:noFill/>
          </a:ln>
        </p:spPr>
      </p:pic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3693960" y="5752080"/>
            <a:ext cx="1154880" cy="20340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1316520" y="5757840"/>
            <a:ext cx="1279440" cy="193680"/>
          </a:xfrm>
          <a:prstGeom prst="rect">
            <a:avLst/>
          </a:prstGeom>
          <a:ln>
            <a:noFill/>
          </a:ln>
        </p:spPr>
      </p:pic>
      <p:pic>
        <p:nvPicPr>
          <p:cNvPr id="401" name="" descr=""/>
          <p:cNvPicPr/>
          <p:nvPr/>
        </p:nvPicPr>
        <p:blipFill>
          <a:blip r:embed="rId5"/>
          <a:stretch/>
        </p:blipFill>
        <p:spPr>
          <a:xfrm>
            <a:off x="311400" y="5736600"/>
            <a:ext cx="730080" cy="730080"/>
          </a:xfrm>
          <a:prstGeom prst="rect">
            <a:avLst/>
          </a:prstGeom>
          <a:ln>
            <a:noFill/>
          </a:ln>
        </p:spPr>
      </p:pic>
      <p:sp>
        <p:nvSpPr>
          <p:cNvPr id="402" name="CustomShape 15"/>
          <p:cNvSpPr/>
          <p:nvPr/>
        </p:nvSpPr>
        <p:spPr>
          <a:xfrm>
            <a:off x="4059720" y="4946760"/>
            <a:ext cx="817200" cy="680040"/>
          </a:xfrm>
          <a:custGeom>
            <a:avLst/>
            <a:gdLst/>
            <a:ah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A-MQ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3" name="Docker.svg" descr=""/>
          <p:cNvPicPr/>
          <p:nvPr/>
        </p:nvPicPr>
        <p:blipFill>
          <a:blip r:embed="rId6"/>
          <a:stretch/>
        </p:blipFill>
        <p:spPr>
          <a:xfrm>
            <a:off x="2688120" y="5736600"/>
            <a:ext cx="927360" cy="260640"/>
          </a:xfrm>
          <a:prstGeom prst="rect">
            <a:avLst/>
          </a:prstGeom>
          <a:ln>
            <a:noFill/>
          </a:ln>
        </p:spPr>
      </p:pic>
      <p:pic>
        <p:nvPicPr>
          <p:cNvPr id="404" name="Picture 24" descr=""/>
          <p:cNvPicPr/>
          <p:nvPr/>
        </p:nvPicPr>
        <p:blipFill>
          <a:blip r:embed="rId7"/>
          <a:stretch/>
        </p:blipFill>
        <p:spPr>
          <a:xfrm>
            <a:off x="8562240" y="3200400"/>
            <a:ext cx="946800" cy="1208880"/>
          </a:xfrm>
          <a:prstGeom prst="rect">
            <a:avLst/>
          </a:prstGeom>
          <a:ln>
            <a:noFill/>
          </a:ln>
        </p:spPr>
      </p:pic>
      <p:sp>
        <p:nvSpPr>
          <p:cNvPr id="405" name="CustomShape 16"/>
          <p:cNvSpPr/>
          <p:nvPr/>
        </p:nvSpPr>
        <p:spPr>
          <a:xfrm>
            <a:off x="6766560" y="3786840"/>
            <a:ext cx="2219400" cy="8780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on 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7"/>
          <p:cNvSpPr/>
          <p:nvPr/>
        </p:nvSpPr>
        <p:spPr>
          <a:xfrm>
            <a:off x="438480" y="3200400"/>
            <a:ext cx="565920" cy="14623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Picture 350" descr=""/>
          <p:cNvPicPr/>
          <p:nvPr/>
        </p:nvPicPr>
        <p:blipFill>
          <a:blip r:embed="rId8"/>
          <a:stretch/>
        </p:blipFill>
        <p:spPr>
          <a:xfrm>
            <a:off x="5398560" y="3261240"/>
            <a:ext cx="1184400" cy="1313280"/>
          </a:xfrm>
          <a:prstGeom prst="rect">
            <a:avLst/>
          </a:prstGeom>
          <a:ln>
            <a:noFill/>
          </a:ln>
        </p:spPr>
      </p:pic>
      <p:pic>
        <p:nvPicPr>
          <p:cNvPr id="408" name="Picture 351" descr=""/>
          <p:cNvPicPr/>
          <p:nvPr/>
        </p:nvPicPr>
        <p:blipFill>
          <a:blip r:embed="rId9"/>
          <a:stretch/>
        </p:blipFill>
        <p:spPr>
          <a:xfrm>
            <a:off x="917280" y="3481560"/>
            <a:ext cx="1336680" cy="1001520"/>
          </a:xfrm>
          <a:prstGeom prst="rect">
            <a:avLst/>
          </a:prstGeom>
          <a:ln>
            <a:noFill/>
          </a:ln>
        </p:spPr>
      </p:pic>
      <p:pic>
        <p:nvPicPr>
          <p:cNvPr id="409" name="" descr=""/>
          <p:cNvPicPr/>
          <p:nvPr/>
        </p:nvPicPr>
        <p:blipFill>
          <a:blip r:embed="rId10"/>
          <a:stretch/>
        </p:blipFill>
        <p:spPr>
          <a:xfrm>
            <a:off x="205200" y="921240"/>
            <a:ext cx="9873360" cy="3386160"/>
          </a:xfrm>
          <a:prstGeom prst="rect">
            <a:avLst/>
          </a:prstGeom>
          <a:ln>
            <a:noFill/>
          </a:ln>
        </p:spPr>
      </p:pic>
      <p:sp>
        <p:nvSpPr>
          <p:cNvPr id="410" name="CustomShape 18"/>
          <p:cNvSpPr/>
          <p:nvPr/>
        </p:nvSpPr>
        <p:spPr>
          <a:xfrm>
            <a:off x="7717680" y="4663440"/>
            <a:ext cx="2225520" cy="2167560"/>
          </a:xfrm>
          <a:custGeom>
            <a:avLst/>
            <a:gdLst/>
            <a:ah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9"/>
          <p:cNvSpPr/>
          <p:nvPr/>
        </p:nvSpPr>
        <p:spPr>
          <a:xfrm>
            <a:off x="7918920" y="4831560"/>
            <a:ext cx="182448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0"/>
          <p:cNvSpPr/>
          <p:nvPr/>
        </p:nvSpPr>
        <p:spPr>
          <a:xfrm>
            <a:off x="8902080" y="5281200"/>
            <a:ext cx="8586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1"/>
          <p:cNvSpPr/>
          <p:nvPr/>
        </p:nvSpPr>
        <p:spPr>
          <a:xfrm>
            <a:off x="8902080" y="5736600"/>
            <a:ext cx="855000" cy="271800"/>
          </a:xfrm>
          <a:custGeom>
            <a:avLst/>
            <a:gdLst/>
            <a:ah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22"/>
          <p:cNvSpPr/>
          <p:nvPr/>
        </p:nvSpPr>
        <p:spPr>
          <a:xfrm>
            <a:off x="7918920" y="6193800"/>
            <a:ext cx="1841760" cy="27180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5" name="Picture 89" descr=""/>
          <p:cNvPicPr/>
          <p:nvPr/>
        </p:nvPicPr>
        <p:blipFill>
          <a:blip r:embed="rId11"/>
          <a:stretch/>
        </p:blipFill>
        <p:spPr>
          <a:xfrm>
            <a:off x="7900560" y="5265000"/>
            <a:ext cx="876960" cy="8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2017-06-16T11:10:47Z</dcterms:created>
  <dc:creator>Michael Fitzurka</dc:creator>
  <dc:description/>
  <dc:language>en-US</dc:language>
  <cp:lastModifiedBy/>
  <dcterms:modified xsi:type="dcterms:W3CDTF">2017-10-13T18:16:11Z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