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4.xml.rels" ContentType="application/vnd.openxmlformats-package.relationships+xml"/>
  <Override PartName="/ppt/notesSlides/notesSlide14.xml" ContentType="application/vnd.openxmlformats-officedocument.presentationml.notes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88.png" ContentType="image/png"/>
  <Override PartName="/ppt/media/image86.png" ContentType="image/png"/>
  <Override PartName="/ppt/media/image85.png" ContentType="image/png"/>
  <Override PartName="/ppt/media/image84.png" ContentType="image/png"/>
  <Override PartName="/ppt/media/image82.png" ContentType="image/png"/>
  <Override PartName="/ppt/media/image81.png" ContentType="image/png"/>
  <Override PartName="/ppt/media/image80.png" ContentType="image/png"/>
  <Override PartName="/ppt/media/image78.png" ContentType="image/png"/>
  <Override PartName="/ppt/media/image77.png" ContentType="image/png"/>
  <Override PartName="/ppt/media/image76.png" ContentType="image/png"/>
  <Override PartName="/ppt/media/image75.png" ContentType="image/png"/>
  <Override PartName="/ppt/media/image74.png" ContentType="image/png"/>
  <Override PartName="/ppt/media/image73.png" ContentType="image/png"/>
  <Override PartName="/ppt/media/image72.png" ContentType="image/png"/>
  <Override PartName="/ppt/media/image71.png" ContentType="image/png"/>
  <Override PartName="/ppt/media/image70.png" ContentType="image/png"/>
  <Override PartName="/ppt/media/image69.png" ContentType="image/png"/>
  <Override PartName="/ppt/media/image67.png" ContentType="image/png"/>
  <Override PartName="/ppt/media/image66.png" ContentType="image/png"/>
  <Override PartName="/ppt/media/image65.png" ContentType="image/png"/>
  <Override PartName="/ppt/media/image64.png" ContentType="image/png"/>
  <Override PartName="/ppt/media/image63.png" ContentType="image/png"/>
  <Override PartName="/ppt/media/image62.png" ContentType="image/png"/>
  <Override PartName="/ppt/media/image61.png" ContentType="image/png"/>
  <Override PartName="/ppt/media/image60.png" ContentType="image/png"/>
  <Override PartName="/ppt/media/image57.png" ContentType="image/png"/>
  <Override PartName="/ppt/media/image56.png" ContentType="image/png"/>
  <Override PartName="/ppt/media/image55.png" ContentType="image/png"/>
  <Override PartName="/ppt/media/image51.png" ContentType="image/png"/>
  <Override PartName="/ppt/media/image87.png" ContentType="image/png"/>
  <Override PartName="/ppt/media/image50.jpeg" ContentType="image/jpeg"/>
  <Override PartName="/ppt/media/image49.png" ContentType="image/png"/>
  <Override PartName="/ppt/media/image47.png" ContentType="image/png"/>
  <Override PartName="/ppt/media/image21.png" ContentType="image/png"/>
  <Override PartName="/ppt/media/image79.png" ContentType="image/png"/>
  <Override PartName="/ppt/media/image20.png" ContentType="image/png"/>
  <Override PartName="/ppt/media/image19.png" ContentType="image/png"/>
  <Override PartName="/ppt/media/image90.jpeg" ContentType="image/jpe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68.png" ContentType="image/png"/>
  <Override PartName="/ppt/media/image7.jpeg" ContentType="image/jpeg"/>
  <Override PartName="/ppt/media/image13.png" ContentType="image/png"/>
  <Override PartName="/ppt/media/image54.png" ContentType="image/png"/>
  <Override PartName="/ppt/media/image4.png" ContentType="image/png"/>
  <Override PartName="/ppt/media/image39.png" ContentType="image/png"/>
  <Override PartName="/ppt/media/image12.png" ContentType="image/png"/>
  <Override PartName="/ppt/media/image53.png" ContentType="image/png"/>
  <Override PartName="/ppt/media/image3.png" ContentType="image/png"/>
  <Override PartName="/ppt/media/image38.png" ContentType="image/png"/>
  <Override PartName="/ppt/media/image11.png" ContentType="image/png"/>
  <Override PartName="/ppt/media/image83.png" ContentType="image/png"/>
  <Override PartName="/ppt/media/image1.jpeg" ContentType="image/jpeg"/>
  <Override PartName="/ppt/media/image41.png" ContentType="image/png"/>
  <Override PartName="/ppt/media/image48.png" ContentType="image/png"/>
  <Override PartName="/ppt/media/image5.jpeg" ContentType="image/jpeg"/>
  <Override PartName="/ppt/media/image22.png" ContentType="image/png"/>
  <Override PartName="/ppt/media/image52.png" ContentType="image/png"/>
  <Override PartName="/ppt/media/image2.png" ContentType="image/png"/>
  <Override PartName="/ppt/media/image37.png" ContentType="image/png"/>
  <Override PartName="/ppt/media/image58.png" ContentType="image/png"/>
  <Override PartName="/ppt/media/image6.jpeg" ContentType="image/jpeg"/>
  <Override PartName="/ppt/media/image8.png" ContentType="image/png"/>
  <Override PartName="/ppt/media/image23.png" ContentType="image/png"/>
  <Override PartName="/ppt/media/image59.png" ContentType="image/png"/>
  <Override PartName="/ppt/media/image9.png" ContentType="image/png"/>
  <Override PartName="/ppt/media/image24.png" ContentType="image/png"/>
  <Override PartName="/ppt/media/image14.png" ContentType="image/png"/>
  <Override PartName="/ppt/media/image10.jpeg" ContentType="image/jpeg"/>
  <Override PartName="/ppt/media/image3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91.jpeg" ContentType="image/jpeg"/>
  <Override PartName="/ppt/media/image28.png" ContentType="image/png"/>
  <Override PartName="/ppt/media/image29.png" ContentType="image/png"/>
  <Override PartName="/ppt/media/image8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5.png" ContentType="image/png"/>
  <Override PartName="/ppt/media/image36.png" ContentType="image/png"/>
  <Override PartName="/ppt/media/image40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body"/>
          </p:nvPr>
        </p:nvSpPr>
        <p:spPr>
          <a:xfrm>
            <a:off x="880560" y="5255280"/>
            <a:ext cx="7046640" cy="49784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9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9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822480" cy="5529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dt"/>
          </p:nvPr>
        </p:nvSpPr>
        <p:spPr>
          <a:xfrm>
            <a:off x="4985640" y="0"/>
            <a:ext cx="3822480" cy="5529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ftr"/>
          </p:nvPr>
        </p:nvSpPr>
        <p:spPr>
          <a:xfrm>
            <a:off x="0" y="10510920"/>
            <a:ext cx="3822480" cy="5529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sldNum"/>
          </p:nvPr>
        </p:nvSpPr>
        <p:spPr>
          <a:xfrm>
            <a:off x="4985640" y="10510920"/>
            <a:ext cx="3822480" cy="5529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15CBCEAD-E28F-4F99-87A4-6598772465EF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CustomShape 1"/>
          <p:cNvSpPr/>
          <p:nvPr/>
        </p:nvSpPr>
        <p:spPr>
          <a:xfrm>
            <a:off x="4985280" y="10510560"/>
            <a:ext cx="3820320" cy="550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8" name="CustomShape 2"/>
          <p:cNvSpPr/>
          <p:nvPr/>
        </p:nvSpPr>
        <p:spPr>
          <a:xfrm>
            <a:off x="777240" y="4777920"/>
            <a:ext cx="6216120" cy="4524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2.png"/><Relationship Id="rId3" Type="http://schemas.openxmlformats.org/officeDocument/2006/relationships/image" Target="../media/image13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3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3640" y="176832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03640" y="40582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3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3640" y="176832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152320" y="176832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152320" y="40582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503640" y="40582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3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3640" y="176832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3640" y="176832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" name="" descr=""/>
          <p:cNvPicPr/>
          <p:nvPr/>
        </p:nvPicPr>
        <p:blipFill>
          <a:blip r:embed="rId2"/>
          <a:stretch/>
        </p:blipFill>
        <p:spPr>
          <a:xfrm>
            <a:off x="2292120" y="176832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/>
        </p:blipFill>
        <p:spPr>
          <a:xfrm>
            <a:off x="2292120" y="176832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3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03640" y="176832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3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3640" y="176832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3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3640" y="176832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152320" y="176832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3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50364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3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3640" y="176832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03640" y="40582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320" y="176832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3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03640" y="176832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3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3640" y="176832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320" y="176832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52320" y="40582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3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3640" y="176832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2320" y="176832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03640" y="40582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3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3640" y="176832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3640" y="40582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3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3640" y="176832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2320" y="176832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152320" y="40582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503640" y="40582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3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3640" y="176832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03640" y="176832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2292120" y="176832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2292120" y="176832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3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503640" y="176832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3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503640" y="176832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3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3640" y="176832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5152320" y="176832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3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3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3640" y="176832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50364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3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3640" y="176832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03640" y="40582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320" y="176832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3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3640" y="176832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320" y="176832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152320" y="40582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3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3640" y="176832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152320" y="176832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503640" y="40582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3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3640" y="176832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3640" y="40582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3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3640" y="176832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152320" y="176832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5152320" y="40582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503640" y="40582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3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3640" y="176832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03640" y="176832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2"/>
          <a:stretch/>
        </p:blipFill>
        <p:spPr>
          <a:xfrm>
            <a:off x="2292120" y="176832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15" name="" descr=""/>
          <p:cNvPicPr/>
          <p:nvPr/>
        </p:nvPicPr>
        <p:blipFill>
          <a:blip r:embed="rId3"/>
          <a:stretch/>
        </p:blipFill>
        <p:spPr>
          <a:xfrm>
            <a:off x="2292120" y="176832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3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3640" y="176832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5152320" y="176832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3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0364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3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3640" y="176832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3640" y="40582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152320" y="176832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3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3640" y="176832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320" y="176832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152320" y="40582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3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3640" y="176832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152320" y="176832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03640" y="40582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jpeg"/><Relationship Id="rId3" Type="http://schemas.openxmlformats.org/officeDocument/2006/relationships/image" Target="../media/image6.jpeg"/><Relationship Id="rId4" Type="http://schemas.openxmlformats.org/officeDocument/2006/relationships/image" Target="../media/image7.jpe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0.jpe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8724960" y="4561920"/>
            <a:ext cx="1351440" cy="2994120"/>
          </a:xfrm>
          <a:prstGeom prst="rect">
            <a:avLst/>
          </a:prstGeom>
          <a:ln>
            <a:noFill/>
          </a:ln>
        </p:spPr>
      </p:pic>
      <p:pic>
        <p:nvPicPr>
          <p:cNvPr id="1" name="" descr=""/>
          <p:cNvPicPr/>
          <p:nvPr/>
        </p:nvPicPr>
        <p:blipFill>
          <a:blip r:embed="rId3"/>
          <a:stretch/>
        </p:blipFill>
        <p:spPr>
          <a:xfrm>
            <a:off x="8265240" y="901080"/>
            <a:ext cx="1119240" cy="52164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the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text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8724960" y="4561920"/>
            <a:ext cx="1351800" cy="29944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7623720" y="2120760"/>
            <a:ext cx="2455560" cy="5437080"/>
          </a:xfrm>
          <a:prstGeom prst="rect">
            <a:avLst/>
          </a:prstGeom>
          <a:ln>
            <a:noFill/>
          </a:ln>
        </p:spPr>
      </p:pic>
      <p:sp>
        <p:nvSpPr>
          <p:cNvPr id="40" name="CustomShape 1"/>
          <p:cNvSpPr/>
          <p:nvPr/>
        </p:nvSpPr>
        <p:spPr>
          <a:xfrm>
            <a:off x="8123760" y="7006680"/>
            <a:ext cx="1454400" cy="332640"/>
          </a:xfrm>
          <a:custGeom>
            <a:avLst/>
            <a:gdLst/>
            <a:ahLst/>
            <a:rect l="l" t="t" r="r" b="b"/>
            <a:pathLst>
              <a:path w="4892" h="844">
                <a:moveTo>
                  <a:pt x="0" y="0"/>
                </a:moveTo>
                <a:lnTo>
                  <a:pt x="4892" y="0"/>
                </a:lnTo>
                <a:lnTo>
                  <a:pt x="4892" y="844"/>
                </a:lnTo>
                <a:lnTo>
                  <a:pt x="0" y="84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www.dlt.com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" name="" descr=""/>
          <p:cNvPicPr/>
          <p:nvPr/>
        </p:nvPicPr>
        <p:blipFill>
          <a:blip r:embed="rId4"/>
          <a:stretch/>
        </p:blipFill>
        <p:spPr>
          <a:xfrm>
            <a:off x="703440" y="879840"/>
            <a:ext cx="1523880" cy="710640"/>
          </a:xfrm>
          <a:prstGeom prst="rect">
            <a:avLst/>
          </a:prstGeom>
          <a:ln>
            <a:noFill/>
          </a:ln>
        </p:spPr>
      </p:pic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53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</a:t>
            </a:r>
            <a:r>
              <a:rPr b="0" lang="en-US" sz="53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</a:t>
            </a:r>
            <a:endParaRPr b="0" lang="en-US" sz="53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503640" y="176832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55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5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24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0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9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62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2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2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2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2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8724960" y="4561920"/>
            <a:ext cx="1351800" cy="299448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3"/>
          <a:stretch/>
        </p:blipFill>
        <p:spPr>
          <a:xfrm>
            <a:off x="8265240" y="901080"/>
            <a:ext cx="1119600" cy="522000"/>
          </a:xfrm>
          <a:prstGeom prst="rect">
            <a:avLst/>
          </a:prstGeom>
          <a:ln>
            <a:noFill/>
          </a:ln>
        </p:spPr>
      </p:pic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53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</a:t>
            </a:r>
            <a:r>
              <a:rPr b="0" lang="en-US" sz="53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b="0" lang="en-US" sz="53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</a:t>
            </a:r>
            <a:r>
              <a:rPr b="0" lang="en-US" sz="53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0" lang="en-US" sz="53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</a:t>
            </a:r>
            <a:r>
              <a:rPr b="0" lang="en-US" sz="53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 </a:t>
            </a:r>
            <a:r>
              <a:rPr b="0" lang="en-US" sz="53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</a:t>
            </a:r>
            <a:r>
              <a:rPr b="0" lang="en-US" sz="53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endParaRPr b="0" lang="en-US" sz="53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3640" y="176832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55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5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24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0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9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62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2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2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2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2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3.png"/><Relationship Id="rId2" Type="http://schemas.openxmlformats.org/officeDocument/2006/relationships/image" Target="../media/image64.png"/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5" Type="http://schemas.openxmlformats.org/officeDocument/2006/relationships/image" Target="../media/image67.png"/><Relationship Id="rId6" Type="http://schemas.openxmlformats.org/officeDocument/2006/relationships/image" Target="../media/image68.png"/><Relationship Id="rId7" Type="http://schemas.openxmlformats.org/officeDocument/2006/relationships/image" Target="../media/image69.png"/><Relationship Id="rId8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image" Target="../media/image74.png"/><Relationship Id="rId6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image" Target="../media/image83.png"/><Relationship Id="rId6" Type="http://schemas.openxmlformats.org/officeDocument/2006/relationships/image" Target="../media/image84.png"/><Relationship Id="rId7" Type="http://schemas.openxmlformats.org/officeDocument/2006/relationships/image" Target="../media/image85.png"/><Relationship Id="rId8" Type="http://schemas.openxmlformats.org/officeDocument/2006/relationships/image" Target="../media/image86.png"/><Relationship Id="rId9" Type="http://schemas.openxmlformats.org/officeDocument/2006/relationships/image" Target="../media/image87.png"/><Relationship Id="rId10" Type="http://schemas.openxmlformats.org/officeDocument/2006/relationships/image" Target="../media/image88.png"/><Relationship Id="rId11" Type="http://schemas.openxmlformats.org/officeDocument/2006/relationships/image" Target="../media/image89.png"/><Relationship Id="rId1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90.jpeg"/><Relationship Id="rId2" Type="http://schemas.openxmlformats.org/officeDocument/2006/relationships/image" Target="../media/image91.jpe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image" Target="../media/image23.png"/><Relationship Id="rId11" Type="http://schemas.openxmlformats.org/officeDocument/2006/relationships/image" Target="../media/image24.png"/><Relationship Id="rId1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image" Target="../media/image50.jpe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60.png"/><Relationship Id="rId7" Type="http://schemas.openxmlformats.org/officeDocument/2006/relationships/image" Target="../media/image61.png"/><Relationship Id="rId8" Type="http://schemas.openxmlformats.org/officeDocument/2006/relationships/image" Target="../media/image62.png"/><Relationship Id="rId9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296280" y="2221200"/>
            <a:ext cx="6777360" cy="1425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529b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IoT Smart Gateway Demo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296280" y="4021560"/>
            <a:ext cx="6777360" cy="1374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June 21, 2017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 Public Sector Partner Training: Partner DemoJam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Michael Fitzurka, Middleware SA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Rick Stewart, Middleware &amp; OpenShift SSP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Herndon, VA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3" name="Line 3"/>
          <p:cNvSpPr/>
          <p:nvPr/>
        </p:nvSpPr>
        <p:spPr>
          <a:xfrm>
            <a:off x="383760" y="3802320"/>
            <a:ext cx="5173560" cy="1800"/>
          </a:xfrm>
          <a:prstGeom prst="line">
            <a:avLst/>
          </a:prstGeom>
          <a:ln w="6480">
            <a:solidFill>
              <a:srgbClr val="bfbfbf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CustomShape 1"/>
          <p:cNvSpPr/>
          <p:nvPr/>
        </p:nvSpPr>
        <p:spPr>
          <a:xfrm>
            <a:off x="655200" y="122400"/>
            <a:ext cx="8574480" cy="132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529b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IoT Smart Gateway Demo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5" name="CustomShape 2"/>
          <p:cNvSpPr/>
          <p:nvPr/>
        </p:nvSpPr>
        <p:spPr>
          <a:xfrm>
            <a:off x="4869720" y="4694400"/>
            <a:ext cx="2226600" cy="2170440"/>
          </a:xfrm>
          <a:custGeom>
            <a:avLst/>
            <a:gdLst/>
            <a:ahLst/>
            <a:rect l="l" t="t" r="r" b="b"/>
            <a:pathLst>
              <a:path w="5844" h="6606">
                <a:moveTo>
                  <a:pt x="973" y="0"/>
                </a:moveTo>
                <a:cubicBezTo>
                  <a:pt x="486" y="0"/>
                  <a:pt x="0" y="486"/>
                  <a:pt x="0" y="973"/>
                </a:cubicBezTo>
                <a:lnTo>
                  <a:pt x="0" y="5631"/>
                </a:lnTo>
                <a:cubicBezTo>
                  <a:pt x="0" y="6118"/>
                  <a:pt x="486" y="6605"/>
                  <a:pt x="973" y="6605"/>
                </a:cubicBezTo>
                <a:lnTo>
                  <a:pt x="4869" y="6605"/>
                </a:lnTo>
                <a:cubicBezTo>
                  <a:pt x="5356" y="6605"/>
                  <a:pt x="5843" y="6118"/>
                  <a:pt x="5843" y="5631"/>
                </a:cubicBezTo>
                <a:lnTo>
                  <a:pt x="5843" y="973"/>
                </a:lnTo>
                <a:cubicBezTo>
                  <a:pt x="5843" y="486"/>
                  <a:pt x="5356" y="0"/>
                  <a:pt x="4869" y="0"/>
                </a:cubicBezTo>
                <a:lnTo>
                  <a:pt x="973" y="0"/>
                </a:lnTo>
              </a:path>
            </a:pathLst>
          </a:custGeom>
          <a:solidFill>
            <a:srgbClr val="ccffcc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Smart Gateway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6" name="CustomShape 3"/>
          <p:cNvSpPr/>
          <p:nvPr/>
        </p:nvSpPr>
        <p:spPr>
          <a:xfrm>
            <a:off x="4982400" y="4840200"/>
            <a:ext cx="2004120" cy="1224000"/>
          </a:xfrm>
          <a:custGeom>
            <a:avLst/>
            <a:gdLst/>
            <a:ahLst/>
            <a:rect l="l" t="t" r="r" b="b"/>
            <a:pathLst>
              <a:path w="4827" h="3426">
                <a:moveTo>
                  <a:pt x="570" y="0"/>
                </a:moveTo>
                <a:cubicBezTo>
                  <a:pt x="285" y="0"/>
                  <a:pt x="0" y="285"/>
                  <a:pt x="0" y="570"/>
                </a:cubicBezTo>
                <a:lnTo>
                  <a:pt x="0" y="2854"/>
                </a:lnTo>
                <a:cubicBezTo>
                  <a:pt x="0" y="3139"/>
                  <a:pt x="285" y="3425"/>
                  <a:pt x="570" y="3425"/>
                </a:cubicBezTo>
                <a:lnTo>
                  <a:pt x="4256" y="3425"/>
                </a:lnTo>
                <a:cubicBezTo>
                  <a:pt x="4541" y="3425"/>
                  <a:pt x="4826" y="3139"/>
                  <a:pt x="4826" y="2854"/>
                </a:cubicBezTo>
                <a:lnTo>
                  <a:pt x="4826" y="570"/>
                </a:lnTo>
                <a:cubicBezTo>
                  <a:pt x="4826" y="285"/>
                  <a:pt x="4541" y="0"/>
                  <a:pt x="4256" y="0"/>
                </a:cubicBezTo>
                <a:lnTo>
                  <a:pt x="570" y="0"/>
                </a:lnTo>
              </a:path>
            </a:pathLst>
          </a:custGeom>
          <a:solidFill>
            <a:srgbClr val="0093d9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57" name="CustomShape 4"/>
          <p:cNvSpPr/>
          <p:nvPr/>
        </p:nvSpPr>
        <p:spPr>
          <a:xfrm>
            <a:off x="5112360" y="4977720"/>
            <a:ext cx="821520" cy="684360"/>
          </a:xfrm>
          <a:custGeom>
            <a:avLst/>
            <a:gdLst/>
            <a:ahLst/>
            <a:rect l="l" t="t" r="r" b="b"/>
            <a:pathLst>
              <a:path w="2034" h="1846">
                <a:moveTo>
                  <a:pt x="307" y="0"/>
                </a:moveTo>
                <a:cubicBezTo>
                  <a:pt x="153" y="0"/>
                  <a:pt x="0" y="153"/>
                  <a:pt x="0" y="307"/>
                </a:cubicBezTo>
                <a:lnTo>
                  <a:pt x="0" y="1537"/>
                </a:lnTo>
                <a:cubicBezTo>
                  <a:pt x="0" y="1691"/>
                  <a:pt x="153" y="1845"/>
                  <a:pt x="307" y="1845"/>
                </a:cubicBezTo>
                <a:lnTo>
                  <a:pt x="1725" y="1845"/>
                </a:lnTo>
                <a:cubicBezTo>
                  <a:pt x="1879" y="1845"/>
                  <a:pt x="2033" y="1691"/>
                  <a:pt x="2033" y="1537"/>
                </a:cubicBezTo>
                <a:lnTo>
                  <a:pt x="2033" y="307"/>
                </a:lnTo>
                <a:cubicBezTo>
                  <a:pt x="2033" y="153"/>
                  <a:pt x="1879" y="0"/>
                  <a:pt x="1725" y="0"/>
                </a:cubicBezTo>
                <a:lnTo>
                  <a:pt x="307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BRMS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8" name="CustomShape 5"/>
          <p:cNvSpPr/>
          <p:nvPr/>
        </p:nvSpPr>
        <p:spPr>
          <a:xfrm>
            <a:off x="6048000" y="4968720"/>
            <a:ext cx="821520" cy="684360"/>
          </a:xfrm>
          <a:custGeom>
            <a:avLst/>
            <a:gdLst/>
            <a:ahLst/>
            <a:rect l="l" t="t" r="r" b="b"/>
            <a:pathLst>
              <a:path w="2034" h="1846">
                <a:moveTo>
                  <a:pt x="307" y="0"/>
                </a:moveTo>
                <a:cubicBezTo>
                  <a:pt x="153" y="0"/>
                  <a:pt x="0" y="153"/>
                  <a:pt x="0" y="307"/>
                </a:cubicBezTo>
                <a:lnTo>
                  <a:pt x="0" y="1537"/>
                </a:lnTo>
                <a:cubicBezTo>
                  <a:pt x="0" y="1691"/>
                  <a:pt x="153" y="1845"/>
                  <a:pt x="307" y="1845"/>
                </a:cubicBezTo>
                <a:lnTo>
                  <a:pt x="1725" y="1845"/>
                </a:lnTo>
                <a:cubicBezTo>
                  <a:pt x="1879" y="1845"/>
                  <a:pt x="2033" y="1691"/>
                  <a:pt x="2033" y="1537"/>
                </a:cubicBezTo>
                <a:lnTo>
                  <a:pt x="2033" y="307"/>
                </a:lnTo>
                <a:cubicBezTo>
                  <a:pt x="2033" y="153"/>
                  <a:pt x="1879" y="0"/>
                  <a:pt x="1725" y="0"/>
                </a:cubicBezTo>
                <a:lnTo>
                  <a:pt x="307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Fuse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9" name="CustomShape 6"/>
          <p:cNvSpPr/>
          <p:nvPr/>
        </p:nvSpPr>
        <p:spPr>
          <a:xfrm>
            <a:off x="5627160" y="5463720"/>
            <a:ext cx="17928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60" name="Docker.svg" descr=""/>
          <p:cNvPicPr/>
          <p:nvPr/>
        </p:nvPicPr>
        <p:blipFill>
          <a:blip r:embed="rId1"/>
          <a:stretch/>
        </p:blipFill>
        <p:spPr>
          <a:xfrm>
            <a:off x="5491080" y="5755680"/>
            <a:ext cx="931680" cy="264960"/>
          </a:xfrm>
          <a:prstGeom prst="rect">
            <a:avLst/>
          </a:prstGeom>
          <a:ln>
            <a:noFill/>
          </a:ln>
        </p:spPr>
      </p:pic>
      <p:sp>
        <p:nvSpPr>
          <p:cNvPr id="361" name="CustomShape 7"/>
          <p:cNvSpPr/>
          <p:nvPr/>
        </p:nvSpPr>
        <p:spPr>
          <a:xfrm>
            <a:off x="201600" y="4694400"/>
            <a:ext cx="4071600" cy="2170440"/>
          </a:xfrm>
          <a:custGeom>
            <a:avLst/>
            <a:gdLst/>
            <a:ahLst/>
            <a:rect l="l" t="t" r="r" b="b"/>
            <a:pathLst>
              <a:path w="11193" h="7268">
                <a:moveTo>
                  <a:pt x="1211" y="0"/>
                </a:moveTo>
                <a:cubicBezTo>
                  <a:pt x="605" y="0"/>
                  <a:pt x="0" y="605"/>
                  <a:pt x="0" y="1211"/>
                </a:cubicBezTo>
                <a:lnTo>
                  <a:pt x="0" y="6055"/>
                </a:lnTo>
                <a:cubicBezTo>
                  <a:pt x="0" y="6661"/>
                  <a:pt x="605" y="7267"/>
                  <a:pt x="1211" y="7267"/>
                </a:cubicBezTo>
                <a:lnTo>
                  <a:pt x="9981" y="7267"/>
                </a:lnTo>
                <a:cubicBezTo>
                  <a:pt x="10586" y="7267"/>
                  <a:pt x="11192" y="6661"/>
                  <a:pt x="11192" y="6055"/>
                </a:cubicBezTo>
                <a:lnTo>
                  <a:pt x="11192" y="1211"/>
                </a:lnTo>
                <a:cubicBezTo>
                  <a:pt x="11192" y="605"/>
                  <a:pt x="10586" y="0"/>
                  <a:pt x="9981" y="0"/>
                </a:cubicBezTo>
                <a:lnTo>
                  <a:pt x="1211" y="0"/>
                </a:lnTo>
              </a:path>
            </a:pathLst>
          </a:custGeom>
          <a:solidFill>
            <a:srgbClr val="ccffcc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Datacenter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2" name="CustomShape 8"/>
          <p:cNvSpPr/>
          <p:nvPr/>
        </p:nvSpPr>
        <p:spPr>
          <a:xfrm>
            <a:off x="293040" y="4840200"/>
            <a:ext cx="3859200" cy="1224000"/>
          </a:xfrm>
          <a:custGeom>
            <a:avLst/>
            <a:gdLst/>
            <a:ahLst/>
            <a:rect l="l" t="t" r="r" b="b"/>
            <a:pathLst>
              <a:path w="10432" h="3711">
                <a:moveTo>
                  <a:pt x="618" y="0"/>
                </a:moveTo>
                <a:cubicBezTo>
                  <a:pt x="309" y="0"/>
                  <a:pt x="0" y="309"/>
                  <a:pt x="0" y="618"/>
                </a:cubicBezTo>
                <a:lnTo>
                  <a:pt x="0" y="3092"/>
                </a:lnTo>
                <a:cubicBezTo>
                  <a:pt x="0" y="3401"/>
                  <a:pt x="309" y="3710"/>
                  <a:pt x="618" y="3710"/>
                </a:cubicBezTo>
                <a:lnTo>
                  <a:pt x="9812" y="3710"/>
                </a:lnTo>
                <a:cubicBezTo>
                  <a:pt x="10121" y="3710"/>
                  <a:pt x="10431" y="3401"/>
                  <a:pt x="10431" y="3092"/>
                </a:cubicBezTo>
                <a:lnTo>
                  <a:pt x="10431" y="618"/>
                </a:lnTo>
                <a:cubicBezTo>
                  <a:pt x="10431" y="309"/>
                  <a:pt x="10121" y="0"/>
                  <a:pt x="9812" y="0"/>
                </a:cubicBezTo>
                <a:lnTo>
                  <a:pt x="618" y="0"/>
                </a:lnTo>
              </a:path>
            </a:pathLst>
          </a:custGeom>
          <a:solidFill>
            <a:srgbClr val="0093d9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63" name="CustomShape 9"/>
          <p:cNvSpPr/>
          <p:nvPr/>
        </p:nvSpPr>
        <p:spPr>
          <a:xfrm>
            <a:off x="383400" y="4966200"/>
            <a:ext cx="821520" cy="684360"/>
          </a:xfrm>
          <a:custGeom>
            <a:avLst/>
            <a:gdLst/>
            <a:ahLst/>
            <a:rect l="l" t="t" r="r" b="b"/>
            <a:pathLst>
              <a:path w="2249" h="1934">
                <a:moveTo>
                  <a:pt x="322" y="0"/>
                </a:moveTo>
                <a:cubicBezTo>
                  <a:pt x="161" y="0"/>
                  <a:pt x="0" y="161"/>
                  <a:pt x="0" y="322"/>
                </a:cubicBezTo>
                <a:lnTo>
                  <a:pt x="0" y="1610"/>
                </a:lnTo>
                <a:cubicBezTo>
                  <a:pt x="0" y="1771"/>
                  <a:pt x="161" y="1933"/>
                  <a:pt x="322" y="1933"/>
                </a:cubicBezTo>
                <a:lnTo>
                  <a:pt x="1925" y="1933"/>
                </a:lnTo>
                <a:cubicBezTo>
                  <a:pt x="2086" y="1933"/>
                  <a:pt x="2248" y="1771"/>
                  <a:pt x="2248" y="1610"/>
                </a:cubicBezTo>
                <a:lnTo>
                  <a:pt x="2248" y="322"/>
                </a:lnTo>
                <a:cubicBezTo>
                  <a:pt x="2248" y="161"/>
                  <a:pt x="2086" y="0"/>
                  <a:pt x="1925" y="0"/>
                </a:cubicBezTo>
                <a:lnTo>
                  <a:pt x="322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Grid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4" name="CustomShape 10"/>
          <p:cNvSpPr/>
          <p:nvPr/>
        </p:nvSpPr>
        <p:spPr>
          <a:xfrm>
            <a:off x="1327680" y="4970160"/>
            <a:ext cx="821520" cy="684360"/>
          </a:xfrm>
          <a:custGeom>
            <a:avLst/>
            <a:gdLst/>
            <a:ahLst/>
            <a:rect l="l" t="t" r="r" b="b"/>
            <a:pathLst>
              <a:path w="2249" h="1934">
                <a:moveTo>
                  <a:pt x="322" y="0"/>
                </a:moveTo>
                <a:cubicBezTo>
                  <a:pt x="161" y="0"/>
                  <a:pt x="0" y="161"/>
                  <a:pt x="0" y="322"/>
                </a:cubicBezTo>
                <a:lnTo>
                  <a:pt x="0" y="1610"/>
                </a:lnTo>
                <a:cubicBezTo>
                  <a:pt x="0" y="1771"/>
                  <a:pt x="161" y="1933"/>
                  <a:pt x="322" y="1933"/>
                </a:cubicBezTo>
                <a:lnTo>
                  <a:pt x="1925" y="1933"/>
                </a:lnTo>
                <a:cubicBezTo>
                  <a:pt x="2086" y="1933"/>
                  <a:pt x="2248" y="1771"/>
                  <a:pt x="2248" y="1610"/>
                </a:cubicBezTo>
                <a:lnTo>
                  <a:pt x="2248" y="322"/>
                </a:lnTo>
                <a:cubicBezTo>
                  <a:pt x="2248" y="161"/>
                  <a:pt x="2086" y="0"/>
                  <a:pt x="1925" y="0"/>
                </a:cubicBezTo>
                <a:lnTo>
                  <a:pt x="322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BPM Suite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5" name="CustomShape 11"/>
          <p:cNvSpPr/>
          <p:nvPr/>
        </p:nvSpPr>
        <p:spPr>
          <a:xfrm>
            <a:off x="1108440" y="5530680"/>
            <a:ext cx="17928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66" name="Docker.svg" descr=""/>
          <p:cNvPicPr/>
          <p:nvPr/>
        </p:nvPicPr>
        <p:blipFill>
          <a:blip r:embed="rId2"/>
          <a:stretch/>
        </p:blipFill>
        <p:spPr>
          <a:xfrm>
            <a:off x="1756800" y="5763960"/>
            <a:ext cx="931680" cy="255240"/>
          </a:xfrm>
          <a:prstGeom prst="rect">
            <a:avLst/>
          </a:prstGeom>
          <a:ln>
            <a:noFill/>
          </a:ln>
        </p:spPr>
      </p:pic>
      <p:sp>
        <p:nvSpPr>
          <p:cNvPr id="367" name="CustomShape 12"/>
          <p:cNvSpPr/>
          <p:nvPr/>
        </p:nvSpPr>
        <p:spPr>
          <a:xfrm>
            <a:off x="2269080" y="4970160"/>
            <a:ext cx="821520" cy="684360"/>
          </a:xfrm>
          <a:custGeom>
            <a:avLst/>
            <a:gdLst/>
            <a:ahLst/>
            <a:rect l="l" t="t" r="r" b="b"/>
            <a:pathLst>
              <a:path w="2237" h="1932">
                <a:moveTo>
                  <a:pt x="321" y="0"/>
                </a:moveTo>
                <a:cubicBezTo>
                  <a:pt x="160" y="0"/>
                  <a:pt x="0" y="160"/>
                  <a:pt x="0" y="321"/>
                </a:cubicBezTo>
                <a:lnTo>
                  <a:pt x="0" y="1609"/>
                </a:lnTo>
                <a:cubicBezTo>
                  <a:pt x="0" y="1770"/>
                  <a:pt x="160" y="1931"/>
                  <a:pt x="321" y="1931"/>
                </a:cubicBezTo>
                <a:lnTo>
                  <a:pt x="1914" y="1931"/>
                </a:lnTo>
                <a:cubicBezTo>
                  <a:pt x="2075" y="1931"/>
                  <a:pt x="2236" y="1770"/>
                  <a:pt x="2236" y="1609"/>
                </a:cubicBezTo>
                <a:lnTo>
                  <a:pt x="2236" y="321"/>
                </a:lnTo>
                <a:cubicBezTo>
                  <a:pt x="2236" y="160"/>
                  <a:pt x="2075" y="0"/>
                  <a:pt x="1914" y="0"/>
                </a:cubicBezTo>
                <a:lnTo>
                  <a:pt x="321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BRMS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8" name="CustomShape 13"/>
          <p:cNvSpPr/>
          <p:nvPr/>
        </p:nvSpPr>
        <p:spPr>
          <a:xfrm>
            <a:off x="3206520" y="4977720"/>
            <a:ext cx="821520" cy="684360"/>
          </a:xfrm>
          <a:custGeom>
            <a:avLst/>
            <a:gdLst/>
            <a:ahLst/>
            <a:rect l="l" t="t" r="r" b="b"/>
            <a:pathLst>
              <a:path w="2237" h="1932">
                <a:moveTo>
                  <a:pt x="321" y="0"/>
                </a:moveTo>
                <a:cubicBezTo>
                  <a:pt x="160" y="0"/>
                  <a:pt x="0" y="160"/>
                  <a:pt x="0" y="321"/>
                </a:cubicBezTo>
                <a:lnTo>
                  <a:pt x="0" y="1609"/>
                </a:lnTo>
                <a:cubicBezTo>
                  <a:pt x="0" y="1770"/>
                  <a:pt x="160" y="1931"/>
                  <a:pt x="321" y="1931"/>
                </a:cubicBezTo>
                <a:lnTo>
                  <a:pt x="1914" y="1931"/>
                </a:lnTo>
                <a:cubicBezTo>
                  <a:pt x="2075" y="1931"/>
                  <a:pt x="2236" y="1770"/>
                  <a:pt x="2236" y="1609"/>
                </a:cubicBezTo>
                <a:lnTo>
                  <a:pt x="2236" y="321"/>
                </a:lnTo>
                <a:cubicBezTo>
                  <a:pt x="2236" y="160"/>
                  <a:pt x="2075" y="0"/>
                  <a:pt x="1914" y="0"/>
                </a:cubicBezTo>
                <a:lnTo>
                  <a:pt x="321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Fuse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9" name="CustomShape 14"/>
          <p:cNvSpPr/>
          <p:nvPr/>
        </p:nvSpPr>
        <p:spPr>
          <a:xfrm>
            <a:off x="307440" y="6174000"/>
            <a:ext cx="3859200" cy="272880"/>
          </a:xfrm>
          <a:custGeom>
            <a:avLst/>
            <a:gdLst/>
            <a:ahLst/>
            <a:rect l="l" t="t" r="r" b="b"/>
            <a:pathLst>
              <a:path w="9400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9271" y="763"/>
                </a:lnTo>
                <a:cubicBezTo>
                  <a:pt x="9335" y="763"/>
                  <a:pt x="9399" y="699"/>
                  <a:pt x="9399" y="635"/>
                </a:cubicBezTo>
                <a:lnTo>
                  <a:pt x="9399" y="127"/>
                </a:lnTo>
                <a:cubicBezTo>
                  <a:pt x="9399" y="63"/>
                  <a:pt x="9335" y="0"/>
                  <a:pt x="9271" y="0"/>
                </a:cubicBezTo>
                <a:lnTo>
                  <a:pt x="127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 Enterprise Linux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0" name="Picture 55" descr=""/>
          <p:cNvPicPr/>
          <p:nvPr/>
        </p:nvPicPr>
        <p:blipFill>
          <a:blip r:embed="rId3"/>
          <a:stretch/>
        </p:blipFill>
        <p:spPr>
          <a:xfrm>
            <a:off x="5138280" y="5434560"/>
            <a:ext cx="1689120" cy="1751760"/>
          </a:xfrm>
          <a:prstGeom prst="rect">
            <a:avLst/>
          </a:prstGeom>
          <a:ln>
            <a:noFill/>
          </a:ln>
        </p:spPr>
      </p:pic>
      <p:sp>
        <p:nvSpPr>
          <p:cNvPr id="371" name="CustomShape 15"/>
          <p:cNvSpPr/>
          <p:nvPr/>
        </p:nvSpPr>
        <p:spPr>
          <a:xfrm>
            <a:off x="7692840" y="4695840"/>
            <a:ext cx="2226600" cy="2168640"/>
          </a:xfrm>
          <a:custGeom>
            <a:avLst/>
            <a:gdLst/>
            <a:ahLst/>
            <a:rect l="l" t="t" r="r" b="b"/>
            <a:pathLst>
              <a:path w="4828" h="4320">
                <a:moveTo>
                  <a:pt x="719" y="0"/>
                </a:moveTo>
                <a:cubicBezTo>
                  <a:pt x="359" y="0"/>
                  <a:pt x="0" y="359"/>
                  <a:pt x="0" y="719"/>
                </a:cubicBezTo>
                <a:lnTo>
                  <a:pt x="0" y="3599"/>
                </a:lnTo>
                <a:cubicBezTo>
                  <a:pt x="0" y="3959"/>
                  <a:pt x="359" y="4319"/>
                  <a:pt x="719" y="4319"/>
                </a:cubicBezTo>
                <a:lnTo>
                  <a:pt x="4107" y="4319"/>
                </a:lnTo>
                <a:cubicBezTo>
                  <a:pt x="4467" y="4319"/>
                  <a:pt x="4827" y="3959"/>
                  <a:pt x="4827" y="3599"/>
                </a:cubicBezTo>
                <a:lnTo>
                  <a:pt x="4827" y="719"/>
                </a:lnTo>
                <a:cubicBezTo>
                  <a:pt x="4827" y="359"/>
                  <a:pt x="4467" y="0"/>
                  <a:pt x="4107" y="0"/>
                </a:cubicBezTo>
                <a:lnTo>
                  <a:pt x="719" y="0"/>
                </a:lnTo>
              </a:path>
            </a:pathLst>
          </a:custGeom>
          <a:solidFill>
            <a:srgbClr val="ccffcc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Edge Device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2" name="CustomShape 16"/>
          <p:cNvSpPr/>
          <p:nvPr/>
        </p:nvSpPr>
        <p:spPr>
          <a:xfrm>
            <a:off x="7894080" y="4863600"/>
            <a:ext cx="1825560" cy="272880"/>
          </a:xfrm>
          <a:custGeom>
            <a:avLst/>
            <a:gdLst/>
            <a:ahLst/>
            <a:rect l="l" t="t" r="r" b="b"/>
            <a:pathLst>
              <a:path w="4320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4191" y="763"/>
                </a:lnTo>
                <a:cubicBezTo>
                  <a:pt x="4255" y="763"/>
                  <a:pt x="4319" y="699"/>
                  <a:pt x="4319" y="635"/>
                </a:cubicBezTo>
                <a:lnTo>
                  <a:pt x="4319" y="127"/>
                </a:lnTo>
                <a:cubicBezTo>
                  <a:pt x="4319" y="63"/>
                  <a:pt x="4255" y="0"/>
                  <a:pt x="4191" y="0"/>
                </a:cubicBezTo>
                <a:lnTo>
                  <a:pt x="127" y="0"/>
                </a:lnTo>
              </a:path>
            </a:pathLst>
          </a:custGeom>
          <a:solidFill>
            <a:srgbClr val="0093d9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Microcode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3" name="CustomShape 17"/>
          <p:cNvSpPr/>
          <p:nvPr/>
        </p:nvSpPr>
        <p:spPr>
          <a:xfrm>
            <a:off x="7894080" y="5470200"/>
            <a:ext cx="894600" cy="272880"/>
          </a:xfrm>
          <a:custGeom>
            <a:avLst/>
            <a:gdLst/>
            <a:ahLst/>
            <a:rect l="l" t="t" r="r" b="b"/>
            <a:pathLst>
              <a:path w="2033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1905" y="763"/>
                </a:lnTo>
                <a:cubicBezTo>
                  <a:pt x="1968" y="763"/>
                  <a:pt x="2032" y="699"/>
                  <a:pt x="2032" y="635"/>
                </a:cubicBezTo>
                <a:lnTo>
                  <a:pt x="2032" y="127"/>
                </a:lnTo>
                <a:cubicBezTo>
                  <a:pt x="2032" y="63"/>
                  <a:pt x="1968" y="0"/>
                  <a:pt x="1905" y="0"/>
                </a:cubicBezTo>
                <a:lnTo>
                  <a:pt x="127" y="0"/>
                </a:lnTo>
              </a:path>
            </a:pathLst>
          </a:custGeom>
          <a:solidFill>
            <a:srgbClr val="ff8d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AM2302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4" name="CustomShape 18"/>
          <p:cNvSpPr/>
          <p:nvPr/>
        </p:nvSpPr>
        <p:spPr>
          <a:xfrm>
            <a:off x="8991360" y="5470200"/>
            <a:ext cx="728280" cy="272880"/>
          </a:xfrm>
          <a:custGeom>
            <a:avLst/>
            <a:gdLst/>
            <a:ahLst/>
            <a:rect l="l" t="t" r="r" b="b"/>
            <a:pathLst>
              <a:path w="2033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1905" y="763"/>
                </a:lnTo>
                <a:cubicBezTo>
                  <a:pt x="1968" y="763"/>
                  <a:pt x="2032" y="699"/>
                  <a:pt x="2032" y="635"/>
                </a:cubicBezTo>
                <a:lnTo>
                  <a:pt x="2032" y="127"/>
                </a:lnTo>
                <a:cubicBezTo>
                  <a:pt x="2032" y="63"/>
                  <a:pt x="1968" y="0"/>
                  <a:pt x="1905" y="0"/>
                </a:cubicBezTo>
                <a:lnTo>
                  <a:pt x="127" y="0"/>
                </a:lnTo>
              </a:path>
            </a:pathLst>
          </a:custGeom>
          <a:solidFill>
            <a:srgbClr val="ffff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LED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5" name="CustomShape 19"/>
          <p:cNvSpPr/>
          <p:nvPr/>
        </p:nvSpPr>
        <p:spPr>
          <a:xfrm>
            <a:off x="7894080" y="6073560"/>
            <a:ext cx="1825560" cy="272880"/>
          </a:xfrm>
          <a:custGeom>
            <a:avLst/>
            <a:gdLst/>
            <a:ahLst/>
            <a:rect l="l" t="t" r="r" b="b"/>
            <a:pathLst>
              <a:path w="4320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4191" y="763"/>
                </a:lnTo>
                <a:cubicBezTo>
                  <a:pt x="4255" y="763"/>
                  <a:pt x="4319" y="699"/>
                  <a:pt x="4319" y="635"/>
                </a:cubicBezTo>
                <a:lnTo>
                  <a:pt x="4319" y="127"/>
                </a:lnTo>
                <a:cubicBezTo>
                  <a:pt x="4319" y="63"/>
                  <a:pt x="4255" y="0"/>
                  <a:pt x="4191" y="0"/>
                </a:cubicBezTo>
                <a:lnTo>
                  <a:pt x="127" y="0"/>
                </a:lnTo>
              </a:path>
            </a:pathLst>
          </a:custGeom>
          <a:solidFill>
            <a:srgbClr val="ff8d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ESP8266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6" name="CustomShape 20"/>
          <p:cNvSpPr/>
          <p:nvPr/>
        </p:nvSpPr>
        <p:spPr>
          <a:xfrm>
            <a:off x="6195600" y="3302280"/>
            <a:ext cx="455760" cy="133992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77" name="" descr=""/>
          <p:cNvPicPr/>
          <p:nvPr/>
        </p:nvPicPr>
        <p:blipFill>
          <a:blip r:embed="rId4"/>
          <a:stretch/>
        </p:blipFill>
        <p:spPr>
          <a:xfrm>
            <a:off x="274320" y="2103120"/>
            <a:ext cx="9628560" cy="1134720"/>
          </a:xfrm>
          <a:prstGeom prst="rect">
            <a:avLst/>
          </a:prstGeom>
          <a:ln>
            <a:noFill/>
          </a:ln>
        </p:spPr>
      </p:pic>
      <p:pic>
        <p:nvPicPr>
          <p:cNvPr id="378" name="" descr=""/>
          <p:cNvPicPr/>
          <p:nvPr/>
        </p:nvPicPr>
        <p:blipFill>
          <a:blip r:embed="rId5"/>
          <a:stretch/>
        </p:blipFill>
        <p:spPr>
          <a:xfrm>
            <a:off x="4480560" y="3238200"/>
            <a:ext cx="1188360" cy="1188360"/>
          </a:xfrm>
          <a:prstGeom prst="rect">
            <a:avLst/>
          </a:prstGeom>
          <a:ln>
            <a:noFill/>
          </a:ln>
        </p:spPr>
      </p:pic>
      <p:sp>
        <p:nvSpPr>
          <p:cNvPr id="379" name="CustomShape 21"/>
          <p:cNvSpPr/>
          <p:nvPr/>
        </p:nvSpPr>
        <p:spPr>
          <a:xfrm>
            <a:off x="3932280" y="3329640"/>
            <a:ext cx="731160" cy="693720"/>
          </a:xfrm>
          <a:custGeom>
            <a:avLst/>
            <a:gdLst/>
            <a:ahLst/>
            <a:rect l="l" t="t" r="r" b="b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729fcf"/>
          </a:solidFill>
          <a:ln w="27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80" name="" descr=""/>
          <p:cNvPicPr/>
          <p:nvPr/>
        </p:nvPicPr>
        <p:blipFill>
          <a:blip r:embed="rId6"/>
          <a:stretch/>
        </p:blipFill>
        <p:spPr>
          <a:xfrm>
            <a:off x="1920600" y="3474720"/>
            <a:ext cx="1341000" cy="1005840"/>
          </a:xfrm>
          <a:prstGeom prst="rect">
            <a:avLst/>
          </a:prstGeom>
          <a:ln>
            <a:noFill/>
          </a:ln>
        </p:spPr>
      </p:pic>
      <p:pic>
        <p:nvPicPr>
          <p:cNvPr id="381" name="Picture 38" descr=""/>
          <p:cNvPicPr/>
          <p:nvPr/>
        </p:nvPicPr>
        <p:blipFill>
          <a:blip r:embed="rId7"/>
          <a:stretch/>
        </p:blipFill>
        <p:spPr>
          <a:xfrm>
            <a:off x="8343360" y="3566160"/>
            <a:ext cx="1737720" cy="912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CustomShape 1"/>
          <p:cNvSpPr/>
          <p:nvPr/>
        </p:nvSpPr>
        <p:spPr>
          <a:xfrm>
            <a:off x="655200" y="122400"/>
            <a:ext cx="8574480" cy="132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529b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IoT Smart Gateway Demo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3" name="CustomShape 2"/>
          <p:cNvSpPr/>
          <p:nvPr/>
        </p:nvSpPr>
        <p:spPr>
          <a:xfrm>
            <a:off x="4869720" y="4694400"/>
            <a:ext cx="2226600" cy="2170440"/>
          </a:xfrm>
          <a:custGeom>
            <a:avLst/>
            <a:gdLst/>
            <a:ahLst/>
            <a:rect l="l" t="t" r="r" b="b"/>
            <a:pathLst>
              <a:path w="5844" h="6606">
                <a:moveTo>
                  <a:pt x="973" y="0"/>
                </a:moveTo>
                <a:cubicBezTo>
                  <a:pt x="486" y="0"/>
                  <a:pt x="0" y="486"/>
                  <a:pt x="0" y="973"/>
                </a:cubicBezTo>
                <a:lnTo>
                  <a:pt x="0" y="5631"/>
                </a:lnTo>
                <a:cubicBezTo>
                  <a:pt x="0" y="6118"/>
                  <a:pt x="486" y="6605"/>
                  <a:pt x="973" y="6605"/>
                </a:cubicBezTo>
                <a:lnTo>
                  <a:pt x="4869" y="6605"/>
                </a:lnTo>
                <a:cubicBezTo>
                  <a:pt x="5356" y="6605"/>
                  <a:pt x="5843" y="6118"/>
                  <a:pt x="5843" y="5631"/>
                </a:cubicBezTo>
                <a:lnTo>
                  <a:pt x="5843" y="973"/>
                </a:lnTo>
                <a:cubicBezTo>
                  <a:pt x="5843" y="486"/>
                  <a:pt x="5356" y="0"/>
                  <a:pt x="4869" y="0"/>
                </a:cubicBezTo>
                <a:lnTo>
                  <a:pt x="973" y="0"/>
                </a:lnTo>
              </a:path>
            </a:pathLst>
          </a:custGeom>
          <a:solidFill>
            <a:srgbClr val="ccffcc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Smart Gateway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4" name="CustomShape 3"/>
          <p:cNvSpPr/>
          <p:nvPr/>
        </p:nvSpPr>
        <p:spPr>
          <a:xfrm>
            <a:off x="4982400" y="4840200"/>
            <a:ext cx="2004120" cy="1224000"/>
          </a:xfrm>
          <a:custGeom>
            <a:avLst/>
            <a:gdLst/>
            <a:ahLst/>
            <a:rect l="l" t="t" r="r" b="b"/>
            <a:pathLst>
              <a:path w="4827" h="3426">
                <a:moveTo>
                  <a:pt x="570" y="0"/>
                </a:moveTo>
                <a:cubicBezTo>
                  <a:pt x="285" y="0"/>
                  <a:pt x="0" y="285"/>
                  <a:pt x="0" y="570"/>
                </a:cubicBezTo>
                <a:lnTo>
                  <a:pt x="0" y="2854"/>
                </a:lnTo>
                <a:cubicBezTo>
                  <a:pt x="0" y="3139"/>
                  <a:pt x="285" y="3425"/>
                  <a:pt x="570" y="3425"/>
                </a:cubicBezTo>
                <a:lnTo>
                  <a:pt x="4256" y="3425"/>
                </a:lnTo>
                <a:cubicBezTo>
                  <a:pt x="4541" y="3425"/>
                  <a:pt x="4826" y="3139"/>
                  <a:pt x="4826" y="2854"/>
                </a:cubicBezTo>
                <a:lnTo>
                  <a:pt x="4826" y="570"/>
                </a:lnTo>
                <a:cubicBezTo>
                  <a:pt x="4826" y="285"/>
                  <a:pt x="4541" y="0"/>
                  <a:pt x="4256" y="0"/>
                </a:cubicBezTo>
                <a:lnTo>
                  <a:pt x="570" y="0"/>
                </a:lnTo>
              </a:path>
            </a:pathLst>
          </a:custGeom>
          <a:solidFill>
            <a:srgbClr val="0093d9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85" name="CustomShape 4"/>
          <p:cNvSpPr/>
          <p:nvPr/>
        </p:nvSpPr>
        <p:spPr>
          <a:xfrm>
            <a:off x="5112360" y="4977720"/>
            <a:ext cx="821520" cy="684360"/>
          </a:xfrm>
          <a:custGeom>
            <a:avLst/>
            <a:gdLst/>
            <a:ahLst/>
            <a:rect l="l" t="t" r="r" b="b"/>
            <a:pathLst>
              <a:path w="2034" h="1846">
                <a:moveTo>
                  <a:pt x="307" y="0"/>
                </a:moveTo>
                <a:cubicBezTo>
                  <a:pt x="153" y="0"/>
                  <a:pt x="0" y="153"/>
                  <a:pt x="0" y="307"/>
                </a:cubicBezTo>
                <a:lnTo>
                  <a:pt x="0" y="1537"/>
                </a:lnTo>
                <a:cubicBezTo>
                  <a:pt x="0" y="1691"/>
                  <a:pt x="153" y="1845"/>
                  <a:pt x="307" y="1845"/>
                </a:cubicBezTo>
                <a:lnTo>
                  <a:pt x="1725" y="1845"/>
                </a:lnTo>
                <a:cubicBezTo>
                  <a:pt x="1879" y="1845"/>
                  <a:pt x="2033" y="1691"/>
                  <a:pt x="2033" y="1537"/>
                </a:cubicBezTo>
                <a:lnTo>
                  <a:pt x="2033" y="307"/>
                </a:lnTo>
                <a:cubicBezTo>
                  <a:pt x="2033" y="153"/>
                  <a:pt x="1879" y="0"/>
                  <a:pt x="1725" y="0"/>
                </a:cubicBezTo>
                <a:lnTo>
                  <a:pt x="307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BRMS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6" name="CustomShape 5"/>
          <p:cNvSpPr/>
          <p:nvPr/>
        </p:nvSpPr>
        <p:spPr>
          <a:xfrm>
            <a:off x="6048000" y="4968720"/>
            <a:ext cx="821520" cy="684360"/>
          </a:xfrm>
          <a:custGeom>
            <a:avLst/>
            <a:gdLst/>
            <a:ahLst/>
            <a:rect l="l" t="t" r="r" b="b"/>
            <a:pathLst>
              <a:path w="2034" h="1846">
                <a:moveTo>
                  <a:pt x="307" y="0"/>
                </a:moveTo>
                <a:cubicBezTo>
                  <a:pt x="153" y="0"/>
                  <a:pt x="0" y="153"/>
                  <a:pt x="0" y="307"/>
                </a:cubicBezTo>
                <a:lnTo>
                  <a:pt x="0" y="1537"/>
                </a:lnTo>
                <a:cubicBezTo>
                  <a:pt x="0" y="1691"/>
                  <a:pt x="153" y="1845"/>
                  <a:pt x="307" y="1845"/>
                </a:cubicBezTo>
                <a:lnTo>
                  <a:pt x="1725" y="1845"/>
                </a:lnTo>
                <a:cubicBezTo>
                  <a:pt x="1879" y="1845"/>
                  <a:pt x="2033" y="1691"/>
                  <a:pt x="2033" y="1537"/>
                </a:cubicBezTo>
                <a:lnTo>
                  <a:pt x="2033" y="307"/>
                </a:lnTo>
                <a:cubicBezTo>
                  <a:pt x="2033" y="153"/>
                  <a:pt x="1879" y="0"/>
                  <a:pt x="1725" y="0"/>
                </a:cubicBezTo>
                <a:lnTo>
                  <a:pt x="307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Fuse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7" name="CustomShape 6"/>
          <p:cNvSpPr/>
          <p:nvPr/>
        </p:nvSpPr>
        <p:spPr>
          <a:xfrm>
            <a:off x="5627160" y="5463720"/>
            <a:ext cx="17928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88" name="Docker.svg" descr=""/>
          <p:cNvPicPr/>
          <p:nvPr/>
        </p:nvPicPr>
        <p:blipFill>
          <a:blip r:embed="rId1"/>
          <a:stretch/>
        </p:blipFill>
        <p:spPr>
          <a:xfrm>
            <a:off x="5491080" y="5755680"/>
            <a:ext cx="931680" cy="264960"/>
          </a:xfrm>
          <a:prstGeom prst="rect">
            <a:avLst/>
          </a:prstGeom>
          <a:ln>
            <a:noFill/>
          </a:ln>
        </p:spPr>
      </p:pic>
      <p:sp>
        <p:nvSpPr>
          <p:cNvPr id="389" name="CustomShape 7"/>
          <p:cNvSpPr/>
          <p:nvPr/>
        </p:nvSpPr>
        <p:spPr>
          <a:xfrm>
            <a:off x="201600" y="4694400"/>
            <a:ext cx="4071600" cy="2170440"/>
          </a:xfrm>
          <a:custGeom>
            <a:avLst/>
            <a:gdLst/>
            <a:ahLst/>
            <a:rect l="l" t="t" r="r" b="b"/>
            <a:pathLst>
              <a:path w="11193" h="7268">
                <a:moveTo>
                  <a:pt x="1211" y="0"/>
                </a:moveTo>
                <a:cubicBezTo>
                  <a:pt x="605" y="0"/>
                  <a:pt x="0" y="605"/>
                  <a:pt x="0" y="1211"/>
                </a:cubicBezTo>
                <a:lnTo>
                  <a:pt x="0" y="6055"/>
                </a:lnTo>
                <a:cubicBezTo>
                  <a:pt x="0" y="6661"/>
                  <a:pt x="605" y="7267"/>
                  <a:pt x="1211" y="7267"/>
                </a:cubicBezTo>
                <a:lnTo>
                  <a:pt x="9981" y="7267"/>
                </a:lnTo>
                <a:cubicBezTo>
                  <a:pt x="10586" y="7267"/>
                  <a:pt x="11192" y="6661"/>
                  <a:pt x="11192" y="6055"/>
                </a:cubicBezTo>
                <a:lnTo>
                  <a:pt x="11192" y="1211"/>
                </a:lnTo>
                <a:cubicBezTo>
                  <a:pt x="11192" y="605"/>
                  <a:pt x="10586" y="0"/>
                  <a:pt x="9981" y="0"/>
                </a:cubicBezTo>
                <a:lnTo>
                  <a:pt x="1211" y="0"/>
                </a:lnTo>
              </a:path>
            </a:pathLst>
          </a:custGeom>
          <a:solidFill>
            <a:srgbClr val="ccffcc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Datacenter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0" name="CustomShape 8"/>
          <p:cNvSpPr/>
          <p:nvPr/>
        </p:nvSpPr>
        <p:spPr>
          <a:xfrm>
            <a:off x="293040" y="4840200"/>
            <a:ext cx="3859200" cy="1224000"/>
          </a:xfrm>
          <a:custGeom>
            <a:avLst/>
            <a:gdLst/>
            <a:ahLst/>
            <a:rect l="l" t="t" r="r" b="b"/>
            <a:pathLst>
              <a:path w="10432" h="3711">
                <a:moveTo>
                  <a:pt x="618" y="0"/>
                </a:moveTo>
                <a:cubicBezTo>
                  <a:pt x="309" y="0"/>
                  <a:pt x="0" y="309"/>
                  <a:pt x="0" y="618"/>
                </a:cubicBezTo>
                <a:lnTo>
                  <a:pt x="0" y="3092"/>
                </a:lnTo>
                <a:cubicBezTo>
                  <a:pt x="0" y="3401"/>
                  <a:pt x="309" y="3710"/>
                  <a:pt x="618" y="3710"/>
                </a:cubicBezTo>
                <a:lnTo>
                  <a:pt x="9812" y="3710"/>
                </a:lnTo>
                <a:cubicBezTo>
                  <a:pt x="10121" y="3710"/>
                  <a:pt x="10431" y="3401"/>
                  <a:pt x="10431" y="3092"/>
                </a:cubicBezTo>
                <a:lnTo>
                  <a:pt x="10431" y="618"/>
                </a:lnTo>
                <a:cubicBezTo>
                  <a:pt x="10431" y="309"/>
                  <a:pt x="10121" y="0"/>
                  <a:pt x="9812" y="0"/>
                </a:cubicBezTo>
                <a:lnTo>
                  <a:pt x="618" y="0"/>
                </a:lnTo>
              </a:path>
            </a:pathLst>
          </a:custGeom>
          <a:solidFill>
            <a:srgbClr val="0093d9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91" name="CustomShape 9"/>
          <p:cNvSpPr/>
          <p:nvPr/>
        </p:nvSpPr>
        <p:spPr>
          <a:xfrm>
            <a:off x="383400" y="4966200"/>
            <a:ext cx="821520" cy="684360"/>
          </a:xfrm>
          <a:custGeom>
            <a:avLst/>
            <a:gdLst/>
            <a:ahLst/>
            <a:rect l="l" t="t" r="r" b="b"/>
            <a:pathLst>
              <a:path w="2249" h="1934">
                <a:moveTo>
                  <a:pt x="322" y="0"/>
                </a:moveTo>
                <a:cubicBezTo>
                  <a:pt x="161" y="0"/>
                  <a:pt x="0" y="161"/>
                  <a:pt x="0" y="322"/>
                </a:cubicBezTo>
                <a:lnTo>
                  <a:pt x="0" y="1610"/>
                </a:lnTo>
                <a:cubicBezTo>
                  <a:pt x="0" y="1771"/>
                  <a:pt x="161" y="1933"/>
                  <a:pt x="322" y="1933"/>
                </a:cubicBezTo>
                <a:lnTo>
                  <a:pt x="1925" y="1933"/>
                </a:lnTo>
                <a:cubicBezTo>
                  <a:pt x="2086" y="1933"/>
                  <a:pt x="2248" y="1771"/>
                  <a:pt x="2248" y="1610"/>
                </a:cubicBezTo>
                <a:lnTo>
                  <a:pt x="2248" y="322"/>
                </a:lnTo>
                <a:cubicBezTo>
                  <a:pt x="2248" y="161"/>
                  <a:pt x="2086" y="0"/>
                  <a:pt x="1925" y="0"/>
                </a:cubicBezTo>
                <a:lnTo>
                  <a:pt x="322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Grid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2" name="CustomShape 10"/>
          <p:cNvSpPr/>
          <p:nvPr/>
        </p:nvSpPr>
        <p:spPr>
          <a:xfrm>
            <a:off x="1327680" y="4970160"/>
            <a:ext cx="821520" cy="684360"/>
          </a:xfrm>
          <a:custGeom>
            <a:avLst/>
            <a:gdLst/>
            <a:ahLst/>
            <a:rect l="l" t="t" r="r" b="b"/>
            <a:pathLst>
              <a:path w="2249" h="1934">
                <a:moveTo>
                  <a:pt x="322" y="0"/>
                </a:moveTo>
                <a:cubicBezTo>
                  <a:pt x="161" y="0"/>
                  <a:pt x="0" y="161"/>
                  <a:pt x="0" y="322"/>
                </a:cubicBezTo>
                <a:lnTo>
                  <a:pt x="0" y="1610"/>
                </a:lnTo>
                <a:cubicBezTo>
                  <a:pt x="0" y="1771"/>
                  <a:pt x="161" y="1933"/>
                  <a:pt x="322" y="1933"/>
                </a:cubicBezTo>
                <a:lnTo>
                  <a:pt x="1925" y="1933"/>
                </a:lnTo>
                <a:cubicBezTo>
                  <a:pt x="2086" y="1933"/>
                  <a:pt x="2248" y="1771"/>
                  <a:pt x="2248" y="1610"/>
                </a:cubicBezTo>
                <a:lnTo>
                  <a:pt x="2248" y="322"/>
                </a:lnTo>
                <a:cubicBezTo>
                  <a:pt x="2248" y="161"/>
                  <a:pt x="2086" y="0"/>
                  <a:pt x="1925" y="0"/>
                </a:cubicBezTo>
                <a:lnTo>
                  <a:pt x="322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BPM Suite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3" name="CustomShape 11"/>
          <p:cNvSpPr/>
          <p:nvPr/>
        </p:nvSpPr>
        <p:spPr>
          <a:xfrm>
            <a:off x="1108440" y="5530680"/>
            <a:ext cx="17928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94" name="Docker.svg" descr=""/>
          <p:cNvPicPr/>
          <p:nvPr/>
        </p:nvPicPr>
        <p:blipFill>
          <a:blip r:embed="rId2"/>
          <a:stretch/>
        </p:blipFill>
        <p:spPr>
          <a:xfrm>
            <a:off x="1756800" y="5763960"/>
            <a:ext cx="931680" cy="255240"/>
          </a:xfrm>
          <a:prstGeom prst="rect">
            <a:avLst/>
          </a:prstGeom>
          <a:ln>
            <a:noFill/>
          </a:ln>
        </p:spPr>
      </p:pic>
      <p:sp>
        <p:nvSpPr>
          <p:cNvPr id="395" name="CustomShape 12"/>
          <p:cNvSpPr/>
          <p:nvPr/>
        </p:nvSpPr>
        <p:spPr>
          <a:xfrm>
            <a:off x="2269080" y="4970160"/>
            <a:ext cx="821520" cy="684360"/>
          </a:xfrm>
          <a:custGeom>
            <a:avLst/>
            <a:gdLst/>
            <a:ahLst/>
            <a:rect l="l" t="t" r="r" b="b"/>
            <a:pathLst>
              <a:path w="2237" h="1932">
                <a:moveTo>
                  <a:pt x="321" y="0"/>
                </a:moveTo>
                <a:cubicBezTo>
                  <a:pt x="160" y="0"/>
                  <a:pt x="0" y="160"/>
                  <a:pt x="0" y="321"/>
                </a:cubicBezTo>
                <a:lnTo>
                  <a:pt x="0" y="1609"/>
                </a:lnTo>
                <a:cubicBezTo>
                  <a:pt x="0" y="1770"/>
                  <a:pt x="160" y="1931"/>
                  <a:pt x="321" y="1931"/>
                </a:cubicBezTo>
                <a:lnTo>
                  <a:pt x="1914" y="1931"/>
                </a:lnTo>
                <a:cubicBezTo>
                  <a:pt x="2075" y="1931"/>
                  <a:pt x="2236" y="1770"/>
                  <a:pt x="2236" y="1609"/>
                </a:cubicBezTo>
                <a:lnTo>
                  <a:pt x="2236" y="321"/>
                </a:lnTo>
                <a:cubicBezTo>
                  <a:pt x="2236" y="160"/>
                  <a:pt x="2075" y="0"/>
                  <a:pt x="1914" y="0"/>
                </a:cubicBezTo>
                <a:lnTo>
                  <a:pt x="321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BRMS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6" name="CustomShape 13"/>
          <p:cNvSpPr/>
          <p:nvPr/>
        </p:nvSpPr>
        <p:spPr>
          <a:xfrm>
            <a:off x="3206520" y="4977720"/>
            <a:ext cx="821520" cy="684360"/>
          </a:xfrm>
          <a:custGeom>
            <a:avLst/>
            <a:gdLst/>
            <a:ahLst/>
            <a:rect l="l" t="t" r="r" b="b"/>
            <a:pathLst>
              <a:path w="2237" h="1932">
                <a:moveTo>
                  <a:pt x="321" y="0"/>
                </a:moveTo>
                <a:cubicBezTo>
                  <a:pt x="160" y="0"/>
                  <a:pt x="0" y="160"/>
                  <a:pt x="0" y="321"/>
                </a:cubicBezTo>
                <a:lnTo>
                  <a:pt x="0" y="1609"/>
                </a:lnTo>
                <a:cubicBezTo>
                  <a:pt x="0" y="1770"/>
                  <a:pt x="160" y="1931"/>
                  <a:pt x="321" y="1931"/>
                </a:cubicBezTo>
                <a:lnTo>
                  <a:pt x="1914" y="1931"/>
                </a:lnTo>
                <a:cubicBezTo>
                  <a:pt x="2075" y="1931"/>
                  <a:pt x="2236" y="1770"/>
                  <a:pt x="2236" y="1609"/>
                </a:cubicBezTo>
                <a:lnTo>
                  <a:pt x="2236" y="321"/>
                </a:lnTo>
                <a:cubicBezTo>
                  <a:pt x="2236" y="160"/>
                  <a:pt x="2075" y="0"/>
                  <a:pt x="1914" y="0"/>
                </a:cubicBezTo>
                <a:lnTo>
                  <a:pt x="321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Fuse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7" name="CustomShape 14"/>
          <p:cNvSpPr/>
          <p:nvPr/>
        </p:nvSpPr>
        <p:spPr>
          <a:xfrm>
            <a:off x="307440" y="6174000"/>
            <a:ext cx="3859200" cy="272880"/>
          </a:xfrm>
          <a:custGeom>
            <a:avLst/>
            <a:gdLst/>
            <a:ahLst/>
            <a:rect l="l" t="t" r="r" b="b"/>
            <a:pathLst>
              <a:path w="9400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9271" y="763"/>
                </a:lnTo>
                <a:cubicBezTo>
                  <a:pt x="9335" y="763"/>
                  <a:pt x="9399" y="699"/>
                  <a:pt x="9399" y="635"/>
                </a:cubicBezTo>
                <a:lnTo>
                  <a:pt x="9399" y="127"/>
                </a:lnTo>
                <a:cubicBezTo>
                  <a:pt x="9399" y="63"/>
                  <a:pt x="9335" y="0"/>
                  <a:pt x="9271" y="0"/>
                </a:cubicBezTo>
                <a:lnTo>
                  <a:pt x="127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 Enterprise Linux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8" name="Picture 55" descr=""/>
          <p:cNvPicPr/>
          <p:nvPr/>
        </p:nvPicPr>
        <p:blipFill>
          <a:blip r:embed="rId3"/>
          <a:stretch/>
        </p:blipFill>
        <p:spPr>
          <a:xfrm>
            <a:off x="5138280" y="5434560"/>
            <a:ext cx="1689120" cy="1751760"/>
          </a:xfrm>
          <a:prstGeom prst="rect">
            <a:avLst/>
          </a:prstGeom>
          <a:ln>
            <a:noFill/>
          </a:ln>
        </p:spPr>
      </p:pic>
      <p:sp>
        <p:nvSpPr>
          <p:cNvPr id="399" name="CustomShape 15"/>
          <p:cNvSpPr/>
          <p:nvPr/>
        </p:nvSpPr>
        <p:spPr>
          <a:xfrm>
            <a:off x="7692840" y="4695840"/>
            <a:ext cx="2226600" cy="2168640"/>
          </a:xfrm>
          <a:custGeom>
            <a:avLst/>
            <a:gdLst/>
            <a:ahLst/>
            <a:rect l="l" t="t" r="r" b="b"/>
            <a:pathLst>
              <a:path w="4828" h="4320">
                <a:moveTo>
                  <a:pt x="719" y="0"/>
                </a:moveTo>
                <a:cubicBezTo>
                  <a:pt x="359" y="0"/>
                  <a:pt x="0" y="359"/>
                  <a:pt x="0" y="719"/>
                </a:cubicBezTo>
                <a:lnTo>
                  <a:pt x="0" y="3599"/>
                </a:lnTo>
                <a:cubicBezTo>
                  <a:pt x="0" y="3959"/>
                  <a:pt x="359" y="4319"/>
                  <a:pt x="719" y="4319"/>
                </a:cubicBezTo>
                <a:lnTo>
                  <a:pt x="4107" y="4319"/>
                </a:lnTo>
                <a:cubicBezTo>
                  <a:pt x="4467" y="4319"/>
                  <a:pt x="4827" y="3959"/>
                  <a:pt x="4827" y="3599"/>
                </a:cubicBezTo>
                <a:lnTo>
                  <a:pt x="4827" y="719"/>
                </a:lnTo>
                <a:cubicBezTo>
                  <a:pt x="4827" y="359"/>
                  <a:pt x="4467" y="0"/>
                  <a:pt x="4107" y="0"/>
                </a:cubicBezTo>
                <a:lnTo>
                  <a:pt x="719" y="0"/>
                </a:lnTo>
              </a:path>
            </a:pathLst>
          </a:custGeom>
          <a:solidFill>
            <a:srgbClr val="ccffcc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Edge Device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0" name="CustomShape 16"/>
          <p:cNvSpPr/>
          <p:nvPr/>
        </p:nvSpPr>
        <p:spPr>
          <a:xfrm>
            <a:off x="7894080" y="4863600"/>
            <a:ext cx="1825560" cy="272880"/>
          </a:xfrm>
          <a:custGeom>
            <a:avLst/>
            <a:gdLst/>
            <a:ahLst/>
            <a:rect l="l" t="t" r="r" b="b"/>
            <a:pathLst>
              <a:path w="4320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4191" y="763"/>
                </a:lnTo>
                <a:cubicBezTo>
                  <a:pt x="4255" y="763"/>
                  <a:pt x="4319" y="699"/>
                  <a:pt x="4319" y="635"/>
                </a:cubicBezTo>
                <a:lnTo>
                  <a:pt x="4319" y="127"/>
                </a:lnTo>
                <a:cubicBezTo>
                  <a:pt x="4319" y="63"/>
                  <a:pt x="4255" y="0"/>
                  <a:pt x="4191" y="0"/>
                </a:cubicBezTo>
                <a:lnTo>
                  <a:pt x="127" y="0"/>
                </a:lnTo>
              </a:path>
            </a:pathLst>
          </a:custGeom>
          <a:solidFill>
            <a:srgbClr val="0093d9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Microcode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1" name="CustomShape 17"/>
          <p:cNvSpPr/>
          <p:nvPr/>
        </p:nvSpPr>
        <p:spPr>
          <a:xfrm>
            <a:off x="7894080" y="5470200"/>
            <a:ext cx="894600" cy="272880"/>
          </a:xfrm>
          <a:custGeom>
            <a:avLst/>
            <a:gdLst/>
            <a:ahLst/>
            <a:rect l="l" t="t" r="r" b="b"/>
            <a:pathLst>
              <a:path w="2033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1905" y="763"/>
                </a:lnTo>
                <a:cubicBezTo>
                  <a:pt x="1968" y="763"/>
                  <a:pt x="2032" y="699"/>
                  <a:pt x="2032" y="635"/>
                </a:cubicBezTo>
                <a:lnTo>
                  <a:pt x="2032" y="127"/>
                </a:lnTo>
                <a:cubicBezTo>
                  <a:pt x="2032" y="63"/>
                  <a:pt x="1968" y="0"/>
                  <a:pt x="1905" y="0"/>
                </a:cubicBezTo>
                <a:lnTo>
                  <a:pt x="127" y="0"/>
                </a:lnTo>
              </a:path>
            </a:pathLst>
          </a:custGeom>
          <a:solidFill>
            <a:srgbClr val="ff8d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AM2302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2" name="CustomShape 18"/>
          <p:cNvSpPr/>
          <p:nvPr/>
        </p:nvSpPr>
        <p:spPr>
          <a:xfrm>
            <a:off x="7894080" y="6073560"/>
            <a:ext cx="1825560" cy="272880"/>
          </a:xfrm>
          <a:custGeom>
            <a:avLst/>
            <a:gdLst/>
            <a:ahLst/>
            <a:rect l="l" t="t" r="r" b="b"/>
            <a:pathLst>
              <a:path w="4320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4191" y="763"/>
                </a:lnTo>
                <a:cubicBezTo>
                  <a:pt x="4255" y="763"/>
                  <a:pt x="4319" y="699"/>
                  <a:pt x="4319" y="635"/>
                </a:cubicBezTo>
                <a:lnTo>
                  <a:pt x="4319" y="127"/>
                </a:lnTo>
                <a:cubicBezTo>
                  <a:pt x="4319" y="63"/>
                  <a:pt x="4255" y="0"/>
                  <a:pt x="4191" y="0"/>
                </a:cubicBezTo>
                <a:lnTo>
                  <a:pt x="127" y="0"/>
                </a:lnTo>
              </a:path>
            </a:pathLst>
          </a:custGeom>
          <a:solidFill>
            <a:srgbClr val="ff8d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ESP8266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3" name="CustomShape 19"/>
          <p:cNvSpPr/>
          <p:nvPr/>
        </p:nvSpPr>
        <p:spPr>
          <a:xfrm>
            <a:off x="6384960" y="3780000"/>
            <a:ext cx="2605320" cy="91224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Turn off LED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4" name="CustomShape 20"/>
          <p:cNvSpPr/>
          <p:nvPr/>
        </p:nvSpPr>
        <p:spPr>
          <a:xfrm>
            <a:off x="8991360" y="5470200"/>
            <a:ext cx="728280" cy="272880"/>
          </a:xfrm>
          <a:custGeom>
            <a:avLst/>
            <a:gdLst/>
            <a:ahLst/>
            <a:rect l="l" t="t" r="r" b="b"/>
            <a:pathLst>
              <a:path w="2033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1905" y="763"/>
                </a:lnTo>
                <a:cubicBezTo>
                  <a:pt x="1968" y="763"/>
                  <a:pt x="2032" y="699"/>
                  <a:pt x="2032" y="635"/>
                </a:cubicBezTo>
                <a:lnTo>
                  <a:pt x="2032" y="127"/>
                </a:lnTo>
                <a:cubicBezTo>
                  <a:pt x="2032" y="63"/>
                  <a:pt x="1968" y="0"/>
                  <a:pt x="1905" y="0"/>
                </a:cubicBezTo>
                <a:lnTo>
                  <a:pt x="127" y="0"/>
                </a:lnTo>
              </a:path>
            </a:pathLst>
          </a:custGeom>
          <a:solidFill>
            <a:srgbClr val="ffff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LED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5" name="Picture 24" descr=""/>
          <p:cNvPicPr/>
          <p:nvPr/>
        </p:nvPicPr>
        <p:blipFill>
          <a:blip r:embed="rId4"/>
          <a:stretch/>
        </p:blipFill>
        <p:spPr>
          <a:xfrm>
            <a:off x="7095600" y="2468880"/>
            <a:ext cx="951120" cy="1213200"/>
          </a:xfrm>
          <a:prstGeom prst="rect">
            <a:avLst/>
          </a:prstGeom>
          <a:ln>
            <a:noFill/>
          </a:ln>
        </p:spPr>
      </p:pic>
      <p:pic>
        <p:nvPicPr>
          <p:cNvPr id="406" name="" descr=""/>
          <p:cNvPicPr/>
          <p:nvPr/>
        </p:nvPicPr>
        <p:blipFill>
          <a:blip r:embed="rId5"/>
          <a:stretch/>
        </p:blipFill>
        <p:spPr>
          <a:xfrm>
            <a:off x="3921480" y="1398600"/>
            <a:ext cx="2285640" cy="253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CustomShape 1"/>
          <p:cNvSpPr/>
          <p:nvPr/>
        </p:nvSpPr>
        <p:spPr>
          <a:xfrm>
            <a:off x="655200" y="122400"/>
            <a:ext cx="8574480" cy="132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529b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IoT Smart Gateway Demo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8" name="CustomShape 2"/>
          <p:cNvSpPr/>
          <p:nvPr/>
        </p:nvSpPr>
        <p:spPr>
          <a:xfrm>
            <a:off x="4869720" y="4694400"/>
            <a:ext cx="2226600" cy="2170440"/>
          </a:xfrm>
          <a:custGeom>
            <a:avLst/>
            <a:gdLst/>
            <a:ahLst/>
            <a:rect l="l" t="t" r="r" b="b"/>
            <a:pathLst>
              <a:path w="5844" h="6606">
                <a:moveTo>
                  <a:pt x="973" y="0"/>
                </a:moveTo>
                <a:cubicBezTo>
                  <a:pt x="486" y="0"/>
                  <a:pt x="0" y="486"/>
                  <a:pt x="0" y="973"/>
                </a:cubicBezTo>
                <a:lnTo>
                  <a:pt x="0" y="5631"/>
                </a:lnTo>
                <a:cubicBezTo>
                  <a:pt x="0" y="6118"/>
                  <a:pt x="486" y="6605"/>
                  <a:pt x="973" y="6605"/>
                </a:cubicBezTo>
                <a:lnTo>
                  <a:pt x="4869" y="6605"/>
                </a:lnTo>
                <a:cubicBezTo>
                  <a:pt x="5356" y="6605"/>
                  <a:pt x="5843" y="6118"/>
                  <a:pt x="5843" y="5631"/>
                </a:cubicBezTo>
                <a:lnTo>
                  <a:pt x="5843" y="973"/>
                </a:lnTo>
                <a:cubicBezTo>
                  <a:pt x="5843" y="486"/>
                  <a:pt x="5356" y="0"/>
                  <a:pt x="4869" y="0"/>
                </a:cubicBezTo>
                <a:lnTo>
                  <a:pt x="973" y="0"/>
                </a:lnTo>
              </a:path>
            </a:pathLst>
          </a:custGeom>
          <a:solidFill>
            <a:srgbClr val="ccffcc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Smart Gateway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9" name="CustomShape 3"/>
          <p:cNvSpPr/>
          <p:nvPr/>
        </p:nvSpPr>
        <p:spPr>
          <a:xfrm>
            <a:off x="4982400" y="4840200"/>
            <a:ext cx="2004120" cy="1224000"/>
          </a:xfrm>
          <a:custGeom>
            <a:avLst/>
            <a:gdLst/>
            <a:ahLst/>
            <a:rect l="l" t="t" r="r" b="b"/>
            <a:pathLst>
              <a:path w="4827" h="3426">
                <a:moveTo>
                  <a:pt x="570" y="0"/>
                </a:moveTo>
                <a:cubicBezTo>
                  <a:pt x="285" y="0"/>
                  <a:pt x="0" y="285"/>
                  <a:pt x="0" y="570"/>
                </a:cubicBezTo>
                <a:lnTo>
                  <a:pt x="0" y="2854"/>
                </a:lnTo>
                <a:cubicBezTo>
                  <a:pt x="0" y="3139"/>
                  <a:pt x="285" y="3425"/>
                  <a:pt x="570" y="3425"/>
                </a:cubicBezTo>
                <a:lnTo>
                  <a:pt x="4256" y="3425"/>
                </a:lnTo>
                <a:cubicBezTo>
                  <a:pt x="4541" y="3425"/>
                  <a:pt x="4826" y="3139"/>
                  <a:pt x="4826" y="2854"/>
                </a:cubicBezTo>
                <a:lnTo>
                  <a:pt x="4826" y="570"/>
                </a:lnTo>
                <a:cubicBezTo>
                  <a:pt x="4826" y="285"/>
                  <a:pt x="4541" y="0"/>
                  <a:pt x="4256" y="0"/>
                </a:cubicBezTo>
                <a:lnTo>
                  <a:pt x="570" y="0"/>
                </a:lnTo>
              </a:path>
            </a:pathLst>
          </a:custGeom>
          <a:solidFill>
            <a:srgbClr val="0093d9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10" name="CustomShape 4"/>
          <p:cNvSpPr/>
          <p:nvPr/>
        </p:nvSpPr>
        <p:spPr>
          <a:xfrm>
            <a:off x="5112360" y="4977720"/>
            <a:ext cx="821520" cy="684360"/>
          </a:xfrm>
          <a:custGeom>
            <a:avLst/>
            <a:gdLst/>
            <a:ahLst/>
            <a:rect l="l" t="t" r="r" b="b"/>
            <a:pathLst>
              <a:path w="2034" h="1846">
                <a:moveTo>
                  <a:pt x="307" y="0"/>
                </a:moveTo>
                <a:cubicBezTo>
                  <a:pt x="153" y="0"/>
                  <a:pt x="0" y="153"/>
                  <a:pt x="0" y="307"/>
                </a:cubicBezTo>
                <a:lnTo>
                  <a:pt x="0" y="1537"/>
                </a:lnTo>
                <a:cubicBezTo>
                  <a:pt x="0" y="1691"/>
                  <a:pt x="153" y="1845"/>
                  <a:pt x="307" y="1845"/>
                </a:cubicBezTo>
                <a:lnTo>
                  <a:pt x="1725" y="1845"/>
                </a:lnTo>
                <a:cubicBezTo>
                  <a:pt x="1879" y="1845"/>
                  <a:pt x="2033" y="1691"/>
                  <a:pt x="2033" y="1537"/>
                </a:cubicBezTo>
                <a:lnTo>
                  <a:pt x="2033" y="307"/>
                </a:lnTo>
                <a:cubicBezTo>
                  <a:pt x="2033" y="153"/>
                  <a:pt x="1879" y="0"/>
                  <a:pt x="1725" y="0"/>
                </a:cubicBezTo>
                <a:lnTo>
                  <a:pt x="307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BRMS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1" name="CustomShape 5"/>
          <p:cNvSpPr/>
          <p:nvPr/>
        </p:nvSpPr>
        <p:spPr>
          <a:xfrm>
            <a:off x="6048000" y="4968720"/>
            <a:ext cx="821520" cy="684360"/>
          </a:xfrm>
          <a:custGeom>
            <a:avLst/>
            <a:gdLst/>
            <a:ahLst/>
            <a:rect l="l" t="t" r="r" b="b"/>
            <a:pathLst>
              <a:path w="2034" h="1846">
                <a:moveTo>
                  <a:pt x="307" y="0"/>
                </a:moveTo>
                <a:cubicBezTo>
                  <a:pt x="153" y="0"/>
                  <a:pt x="0" y="153"/>
                  <a:pt x="0" y="307"/>
                </a:cubicBezTo>
                <a:lnTo>
                  <a:pt x="0" y="1537"/>
                </a:lnTo>
                <a:cubicBezTo>
                  <a:pt x="0" y="1691"/>
                  <a:pt x="153" y="1845"/>
                  <a:pt x="307" y="1845"/>
                </a:cubicBezTo>
                <a:lnTo>
                  <a:pt x="1725" y="1845"/>
                </a:lnTo>
                <a:cubicBezTo>
                  <a:pt x="1879" y="1845"/>
                  <a:pt x="2033" y="1691"/>
                  <a:pt x="2033" y="1537"/>
                </a:cubicBezTo>
                <a:lnTo>
                  <a:pt x="2033" y="307"/>
                </a:lnTo>
                <a:cubicBezTo>
                  <a:pt x="2033" y="153"/>
                  <a:pt x="1879" y="0"/>
                  <a:pt x="1725" y="0"/>
                </a:cubicBezTo>
                <a:lnTo>
                  <a:pt x="307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Fuse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2" name="CustomShape 6"/>
          <p:cNvSpPr/>
          <p:nvPr/>
        </p:nvSpPr>
        <p:spPr>
          <a:xfrm>
            <a:off x="5627160" y="5463720"/>
            <a:ext cx="17928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13" name="Docker.svg" descr=""/>
          <p:cNvPicPr/>
          <p:nvPr/>
        </p:nvPicPr>
        <p:blipFill>
          <a:blip r:embed="rId1"/>
          <a:stretch/>
        </p:blipFill>
        <p:spPr>
          <a:xfrm>
            <a:off x="5491080" y="5755680"/>
            <a:ext cx="931680" cy="264960"/>
          </a:xfrm>
          <a:prstGeom prst="rect">
            <a:avLst/>
          </a:prstGeom>
          <a:ln>
            <a:noFill/>
          </a:ln>
        </p:spPr>
      </p:pic>
      <p:sp>
        <p:nvSpPr>
          <p:cNvPr id="414" name="CustomShape 7"/>
          <p:cNvSpPr/>
          <p:nvPr/>
        </p:nvSpPr>
        <p:spPr>
          <a:xfrm>
            <a:off x="201600" y="4694400"/>
            <a:ext cx="4071600" cy="2170440"/>
          </a:xfrm>
          <a:custGeom>
            <a:avLst/>
            <a:gdLst/>
            <a:ahLst/>
            <a:rect l="l" t="t" r="r" b="b"/>
            <a:pathLst>
              <a:path w="11193" h="7268">
                <a:moveTo>
                  <a:pt x="1211" y="0"/>
                </a:moveTo>
                <a:cubicBezTo>
                  <a:pt x="605" y="0"/>
                  <a:pt x="0" y="605"/>
                  <a:pt x="0" y="1211"/>
                </a:cubicBezTo>
                <a:lnTo>
                  <a:pt x="0" y="6055"/>
                </a:lnTo>
                <a:cubicBezTo>
                  <a:pt x="0" y="6661"/>
                  <a:pt x="605" y="7267"/>
                  <a:pt x="1211" y="7267"/>
                </a:cubicBezTo>
                <a:lnTo>
                  <a:pt x="9981" y="7267"/>
                </a:lnTo>
                <a:cubicBezTo>
                  <a:pt x="10586" y="7267"/>
                  <a:pt x="11192" y="6661"/>
                  <a:pt x="11192" y="6055"/>
                </a:cubicBezTo>
                <a:lnTo>
                  <a:pt x="11192" y="1211"/>
                </a:lnTo>
                <a:cubicBezTo>
                  <a:pt x="11192" y="605"/>
                  <a:pt x="10586" y="0"/>
                  <a:pt x="9981" y="0"/>
                </a:cubicBezTo>
                <a:lnTo>
                  <a:pt x="1211" y="0"/>
                </a:lnTo>
              </a:path>
            </a:pathLst>
          </a:custGeom>
          <a:solidFill>
            <a:srgbClr val="ccffcc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Datacenter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5" name="CustomShape 8"/>
          <p:cNvSpPr/>
          <p:nvPr/>
        </p:nvSpPr>
        <p:spPr>
          <a:xfrm>
            <a:off x="293040" y="4840200"/>
            <a:ext cx="3859200" cy="1224000"/>
          </a:xfrm>
          <a:custGeom>
            <a:avLst/>
            <a:gdLst/>
            <a:ahLst/>
            <a:rect l="l" t="t" r="r" b="b"/>
            <a:pathLst>
              <a:path w="10432" h="3711">
                <a:moveTo>
                  <a:pt x="618" y="0"/>
                </a:moveTo>
                <a:cubicBezTo>
                  <a:pt x="309" y="0"/>
                  <a:pt x="0" y="309"/>
                  <a:pt x="0" y="618"/>
                </a:cubicBezTo>
                <a:lnTo>
                  <a:pt x="0" y="3092"/>
                </a:lnTo>
                <a:cubicBezTo>
                  <a:pt x="0" y="3401"/>
                  <a:pt x="309" y="3710"/>
                  <a:pt x="618" y="3710"/>
                </a:cubicBezTo>
                <a:lnTo>
                  <a:pt x="9812" y="3710"/>
                </a:lnTo>
                <a:cubicBezTo>
                  <a:pt x="10121" y="3710"/>
                  <a:pt x="10431" y="3401"/>
                  <a:pt x="10431" y="3092"/>
                </a:cubicBezTo>
                <a:lnTo>
                  <a:pt x="10431" y="618"/>
                </a:lnTo>
                <a:cubicBezTo>
                  <a:pt x="10431" y="309"/>
                  <a:pt x="10121" y="0"/>
                  <a:pt x="9812" y="0"/>
                </a:cubicBezTo>
                <a:lnTo>
                  <a:pt x="618" y="0"/>
                </a:lnTo>
              </a:path>
            </a:pathLst>
          </a:custGeom>
          <a:solidFill>
            <a:srgbClr val="0093d9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16" name="CustomShape 9"/>
          <p:cNvSpPr/>
          <p:nvPr/>
        </p:nvSpPr>
        <p:spPr>
          <a:xfrm>
            <a:off x="383400" y="4966200"/>
            <a:ext cx="821520" cy="684360"/>
          </a:xfrm>
          <a:custGeom>
            <a:avLst/>
            <a:gdLst/>
            <a:ahLst/>
            <a:rect l="l" t="t" r="r" b="b"/>
            <a:pathLst>
              <a:path w="2249" h="1934">
                <a:moveTo>
                  <a:pt x="322" y="0"/>
                </a:moveTo>
                <a:cubicBezTo>
                  <a:pt x="161" y="0"/>
                  <a:pt x="0" y="161"/>
                  <a:pt x="0" y="322"/>
                </a:cubicBezTo>
                <a:lnTo>
                  <a:pt x="0" y="1610"/>
                </a:lnTo>
                <a:cubicBezTo>
                  <a:pt x="0" y="1771"/>
                  <a:pt x="161" y="1933"/>
                  <a:pt x="322" y="1933"/>
                </a:cubicBezTo>
                <a:lnTo>
                  <a:pt x="1925" y="1933"/>
                </a:lnTo>
                <a:cubicBezTo>
                  <a:pt x="2086" y="1933"/>
                  <a:pt x="2248" y="1771"/>
                  <a:pt x="2248" y="1610"/>
                </a:cubicBezTo>
                <a:lnTo>
                  <a:pt x="2248" y="322"/>
                </a:lnTo>
                <a:cubicBezTo>
                  <a:pt x="2248" y="161"/>
                  <a:pt x="2086" y="0"/>
                  <a:pt x="1925" y="0"/>
                </a:cubicBezTo>
                <a:lnTo>
                  <a:pt x="322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Grid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7" name="CustomShape 10"/>
          <p:cNvSpPr/>
          <p:nvPr/>
        </p:nvSpPr>
        <p:spPr>
          <a:xfrm>
            <a:off x="1327680" y="4970160"/>
            <a:ext cx="821520" cy="684360"/>
          </a:xfrm>
          <a:custGeom>
            <a:avLst/>
            <a:gdLst/>
            <a:ahLst/>
            <a:rect l="l" t="t" r="r" b="b"/>
            <a:pathLst>
              <a:path w="2249" h="1934">
                <a:moveTo>
                  <a:pt x="322" y="0"/>
                </a:moveTo>
                <a:cubicBezTo>
                  <a:pt x="161" y="0"/>
                  <a:pt x="0" y="161"/>
                  <a:pt x="0" y="322"/>
                </a:cubicBezTo>
                <a:lnTo>
                  <a:pt x="0" y="1610"/>
                </a:lnTo>
                <a:cubicBezTo>
                  <a:pt x="0" y="1771"/>
                  <a:pt x="161" y="1933"/>
                  <a:pt x="322" y="1933"/>
                </a:cubicBezTo>
                <a:lnTo>
                  <a:pt x="1925" y="1933"/>
                </a:lnTo>
                <a:cubicBezTo>
                  <a:pt x="2086" y="1933"/>
                  <a:pt x="2248" y="1771"/>
                  <a:pt x="2248" y="1610"/>
                </a:cubicBezTo>
                <a:lnTo>
                  <a:pt x="2248" y="322"/>
                </a:lnTo>
                <a:cubicBezTo>
                  <a:pt x="2248" y="161"/>
                  <a:pt x="2086" y="0"/>
                  <a:pt x="1925" y="0"/>
                </a:cubicBezTo>
                <a:lnTo>
                  <a:pt x="322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BPM Suite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8" name="CustomShape 11"/>
          <p:cNvSpPr/>
          <p:nvPr/>
        </p:nvSpPr>
        <p:spPr>
          <a:xfrm>
            <a:off x="1108440" y="5530680"/>
            <a:ext cx="17928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19" name="Docker.svg" descr=""/>
          <p:cNvPicPr/>
          <p:nvPr/>
        </p:nvPicPr>
        <p:blipFill>
          <a:blip r:embed="rId2"/>
          <a:stretch/>
        </p:blipFill>
        <p:spPr>
          <a:xfrm>
            <a:off x="1756800" y="5763960"/>
            <a:ext cx="931680" cy="255240"/>
          </a:xfrm>
          <a:prstGeom prst="rect">
            <a:avLst/>
          </a:prstGeom>
          <a:ln>
            <a:noFill/>
          </a:ln>
        </p:spPr>
      </p:pic>
      <p:sp>
        <p:nvSpPr>
          <p:cNvPr id="420" name="CustomShape 12"/>
          <p:cNvSpPr/>
          <p:nvPr/>
        </p:nvSpPr>
        <p:spPr>
          <a:xfrm>
            <a:off x="2269080" y="4970160"/>
            <a:ext cx="821520" cy="684360"/>
          </a:xfrm>
          <a:custGeom>
            <a:avLst/>
            <a:gdLst/>
            <a:ahLst/>
            <a:rect l="l" t="t" r="r" b="b"/>
            <a:pathLst>
              <a:path w="2237" h="1932">
                <a:moveTo>
                  <a:pt x="321" y="0"/>
                </a:moveTo>
                <a:cubicBezTo>
                  <a:pt x="160" y="0"/>
                  <a:pt x="0" y="160"/>
                  <a:pt x="0" y="321"/>
                </a:cubicBezTo>
                <a:lnTo>
                  <a:pt x="0" y="1609"/>
                </a:lnTo>
                <a:cubicBezTo>
                  <a:pt x="0" y="1770"/>
                  <a:pt x="160" y="1931"/>
                  <a:pt x="321" y="1931"/>
                </a:cubicBezTo>
                <a:lnTo>
                  <a:pt x="1914" y="1931"/>
                </a:lnTo>
                <a:cubicBezTo>
                  <a:pt x="2075" y="1931"/>
                  <a:pt x="2236" y="1770"/>
                  <a:pt x="2236" y="1609"/>
                </a:cubicBezTo>
                <a:lnTo>
                  <a:pt x="2236" y="321"/>
                </a:lnTo>
                <a:cubicBezTo>
                  <a:pt x="2236" y="160"/>
                  <a:pt x="2075" y="0"/>
                  <a:pt x="1914" y="0"/>
                </a:cubicBezTo>
                <a:lnTo>
                  <a:pt x="321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BRMS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1" name="CustomShape 13"/>
          <p:cNvSpPr/>
          <p:nvPr/>
        </p:nvSpPr>
        <p:spPr>
          <a:xfrm>
            <a:off x="3206520" y="4977720"/>
            <a:ext cx="821520" cy="684360"/>
          </a:xfrm>
          <a:custGeom>
            <a:avLst/>
            <a:gdLst/>
            <a:ahLst/>
            <a:rect l="l" t="t" r="r" b="b"/>
            <a:pathLst>
              <a:path w="2237" h="1932">
                <a:moveTo>
                  <a:pt x="321" y="0"/>
                </a:moveTo>
                <a:cubicBezTo>
                  <a:pt x="160" y="0"/>
                  <a:pt x="0" y="160"/>
                  <a:pt x="0" y="321"/>
                </a:cubicBezTo>
                <a:lnTo>
                  <a:pt x="0" y="1609"/>
                </a:lnTo>
                <a:cubicBezTo>
                  <a:pt x="0" y="1770"/>
                  <a:pt x="160" y="1931"/>
                  <a:pt x="321" y="1931"/>
                </a:cubicBezTo>
                <a:lnTo>
                  <a:pt x="1914" y="1931"/>
                </a:lnTo>
                <a:cubicBezTo>
                  <a:pt x="2075" y="1931"/>
                  <a:pt x="2236" y="1770"/>
                  <a:pt x="2236" y="1609"/>
                </a:cubicBezTo>
                <a:lnTo>
                  <a:pt x="2236" y="321"/>
                </a:lnTo>
                <a:cubicBezTo>
                  <a:pt x="2236" y="160"/>
                  <a:pt x="2075" y="0"/>
                  <a:pt x="1914" y="0"/>
                </a:cubicBezTo>
                <a:lnTo>
                  <a:pt x="321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Fuse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2" name="CustomShape 14"/>
          <p:cNvSpPr/>
          <p:nvPr/>
        </p:nvSpPr>
        <p:spPr>
          <a:xfrm>
            <a:off x="307440" y="6174000"/>
            <a:ext cx="3859200" cy="272880"/>
          </a:xfrm>
          <a:custGeom>
            <a:avLst/>
            <a:gdLst/>
            <a:ahLst/>
            <a:rect l="l" t="t" r="r" b="b"/>
            <a:pathLst>
              <a:path w="9400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9271" y="763"/>
                </a:lnTo>
                <a:cubicBezTo>
                  <a:pt x="9335" y="763"/>
                  <a:pt x="9399" y="699"/>
                  <a:pt x="9399" y="635"/>
                </a:cubicBezTo>
                <a:lnTo>
                  <a:pt x="9399" y="127"/>
                </a:lnTo>
                <a:cubicBezTo>
                  <a:pt x="9399" y="63"/>
                  <a:pt x="9335" y="0"/>
                  <a:pt x="9271" y="0"/>
                </a:cubicBezTo>
                <a:lnTo>
                  <a:pt x="127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 Enterprise Linux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23" name="Picture 55" descr=""/>
          <p:cNvPicPr/>
          <p:nvPr/>
        </p:nvPicPr>
        <p:blipFill>
          <a:blip r:embed="rId3"/>
          <a:stretch/>
        </p:blipFill>
        <p:spPr>
          <a:xfrm>
            <a:off x="5138280" y="5434560"/>
            <a:ext cx="1689120" cy="1751760"/>
          </a:xfrm>
          <a:prstGeom prst="rect">
            <a:avLst/>
          </a:prstGeom>
          <a:ln>
            <a:noFill/>
          </a:ln>
        </p:spPr>
      </p:pic>
      <p:sp>
        <p:nvSpPr>
          <p:cNvPr id="424" name="CustomShape 15"/>
          <p:cNvSpPr/>
          <p:nvPr/>
        </p:nvSpPr>
        <p:spPr>
          <a:xfrm>
            <a:off x="7692840" y="4695840"/>
            <a:ext cx="2226600" cy="2168640"/>
          </a:xfrm>
          <a:custGeom>
            <a:avLst/>
            <a:gdLst/>
            <a:ahLst/>
            <a:rect l="l" t="t" r="r" b="b"/>
            <a:pathLst>
              <a:path w="4828" h="4320">
                <a:moveTo>
                  <a:pt x="719" y="0"/>
                </a:moveTo>
                <a:cubicBezTo>
                  <a:pt x="359" y="0"/>
                  <a:pt x="0" y="359"/>
                  <a:pt x="0" y="719"/>
                </a:cubicBezTo>
                <a:lnTo>
                  <a:pt x="0" y="3599"/>
                </a:lnTo>
                <a:cubicBezTo>
                  <a:pt x="0" y="3959"/>
                  <a:pt x="359" y="4319"/>
                  <a:pt x="719" y="4319"/>
                </a:cubicBezTo>
                <a:lnTo>
                  <a:pt x="4107" y="4319"/>
                </a:lnTo>
                <a:cubicBezTo>
                  <a:pt x="4467" y="4319"/>
                  <a:pt x="4827" y="3959"/>
                  <a:pt x="4827" y="3599"/>
                </a:cubicBezTo>
                <a:lnTo>
                  <a:pt x="4827" y="719"/>
                </a:lnTo>
                <a:cubicBezTo>
                  <a:pt x="4827" y="359"/>
                  <a:pt x="4467" y="0"/>
                  <a:pt x="4107" y="0"/>
                </a:cubicBezTo>
                <a:lnTo>
                  <a:pt x="719" y="0"/>
                </a:lnTo>
              </a:path>
            </a:pathLst>
          </a:custGeom>
          <a:solidFill>
            <a:srgbClr val="ccffcc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Edge Device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5" name="CustomShape 16"/>
          <p:cNvSpPr/>
          <p:nvPr/>
        </p:nvSpPr>
        <p:spPr>
          <a:xfrm>
            <a:off x="7894080" y="4863600"/>
            <a:ext cx="1825560" cy="272880"/>
          </a:xfrm>
          <a:custGeom>
            <a:avLst/>
            <a:gdLst/>
            <a:ahLst/>
            <a:rect l="l" t="t" r="r" b="b"/>
            <a:pathLst>
              <a:path w="4320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4191" y="763"/>
                </a:lnTo>
                <a:cubicBezTo>
                  <a:pt x="4255" y="763"/>
                  <a:pt x="4319" y="699"/>
                  <a:pt x="4319" y="635"/>
                </a:cubicBezTo>
                <a:lnTo>
                  <a:pt x="4319" y="127"/>
                </a:lnTo>
                <a:cubicBezTo>
                  <a:pt x="4319" y="63"/>
                  <a:pt x="4255" y="0"/>
                  <a:pt x="4191" y="0"/>
                </a:cubicBezTo>
                <a:lnTo>
                  <a:pt x="127" y="0"/>
                </a:lnTo>
              </a:path>
            </a:pathLst>
          </a:custGeom>
          <a:solidFill>
            <a:srgbClr val="0093d9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Microcode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6" name="CustomShape 17"/>
          <p:cNvSpPr/>
          <p:nvPr/>
        </p:nvSpPr>
        <p:spPr>
          <a:xfrm>
            <a:off x="7894080" y="5470200"/>
            <a:ext cx="894600" cy="272880"/>
          </a:xfrm>
          <a:custGeom>
            <a:avLst/>
            <a:gdLst/>
            <a:ahLst/>
            <a:rect l="l" t="t" r="r" b="b"/>
            <a:pathLst>
              <a:path w="2033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1905" y="763"/>
                </a:lnTo>
                <a:cubicBezTo>
                  <a:pt x="1968" y="763"/>
                  <a:pt x="2032" y="699"/>
                  <a:pt x="2032" y="635"/>
                </a:cubicBezTo>
                <a:lnTo>
                  <a:pt x="2032" y="127"/>
                </a:lnTo>
                <a:cubicBezTo>
                  <a:pt x="2032" y="63"/>
                  <a:pt x="1968" y="0"/>
                  <a:pt x="1905" y="0"/>
                </a:cubicBezTo>
                <a:lnTo>
                  <a:pt x="127" y="0"/>
                </a:lnTo>
              </a:path>
            </a:pathLst>
          </a:custGeom>
          <a:solidFill>
            <a:srgbClr val="ff8d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AM2302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7" name="CustomShape 18"/>
          <p:cNvSpPr/>
          <p:nvPr/>
        </p:nvSpPr>
        <p:spPr>
          <a:xfrm>
            <a:off x="7894080" y="6073560"/>
            <a:ext cx="1825560" cy="272880"/>
          </a:xfrm>
          <a:custGeom>
            <a:avLst/>
            <a:gdLst/>
            <a:ahLst/>
            <a:rect l="l" t="t" r="r" b="b"/>
            <a:pathLst>
              <a:path w="4320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4191" y="763"/>
                </a:lnTo>
                <a:cubicBezTo>
                  <a:pt x="4255" y="763"/>
                  <a:pt x="4319" y="699"/>
                  <a:pt x="4319" y="635"/>
                </a:cubicBezTo>
                <a:lnTo>
                  <a:pt x="4319" y="127"/>
                </a:lnTo>
                <a:cubicBezTo>
                  <a:pt x="4319" y="63"/>
                  <a:pt x="4255" y="0"/>
                  <a:pt x="4191" y="0"/>
                </a:cubicBezTo>
                <a:lnTo>
                  <a:pt x="127" y="0"/>
                </a:lnTo>
              </a:path>
            </a:pathLst>
          </a:custGeom>
          <a:solidFill>
            <a:srgbClr val="ff8d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ESP8266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8" name="CustomShape 19"/>
          <p:cNvSpPr/>
          <p:nvPr/>
        </p:nvSpPr>
        <p:spPr>
          <a:xfrm>
            <a:off x="8991360" y="5470200"/>
            <a:ext cx="728280" cy="272880"/>
          </a:xfrm>
          <a:custGeom>
            <a:avLst/>
            <a:gdLst/>
            <a:ahLst/>
            <a:rect l="l" t="t" r="r" b="b"/>
            <a:pathLst>
              <a:path w="2033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1905" y="763"/>
                </a:lnTo>
                <a:cubicBezTo>
                  <a:pt x="1968" y="763"/>
                  <a:pt x="2032" y="699"/>
                  <a:pt x="2032" y="635"/>
                </a:cubicBezTo>
                <a:lnTo>
                  <a:pt x="2032" y="127"/>
                </a:lnTo>
                <a:cubicBezTo>
                  <a:pt x="2032" y="63"/>
                  <a:pt x="1968" y="0"/>
                  <a:pt x="1905" y="0"/>
                </a:cubicBezTo>
                <a:lnTo>
                  <a:pt x="127" y="0"/>
                </a:lnTo>
              </a:path>
            </a:pathLst>
          </a:custGeom>
          <a:solidFill>
            <a:srgbClr val="ffff99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LED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29" name="Picture 38" descr=""/>
          <p:cNvPicPr/>
          <p:nvPr/>
        </p:nvPicPr>
        <p:blipFill>
          <a:blip r:embed="rId4"/>
          <a:stretch/>
        </p:blipFill>
        <p:spPr>
          <a:xfrm>
            <a:off x="8343360" y="3566160"/>
            <a:ext cx="1737720" cy="912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" name="Picture 39" descr=""/>
          <p:cNvPicPr/>
          <p:nvPr/>
        </p:nvPicPr>
        <p:blipFill>
          <a:blip r:embed="rId1"/>
          <a:stretch/>
        </p:blipFill>
        <p:spPr>
          <a:xfrm>
            <a:off x="527400" y="1387080"/>
            <a:ext cx="1823760" cy="999360"/>
          </a:xfrm>
          <a:prstGeom prst="rect">
            <a:avLst/>
          </a:prstGeom>
          <a:ln>
            <a:noFill/>
          </a:ln>
        </p:spPr>
      </p:pic>
      <p:sp>
        <p:nvSpPr>
          <p:cNvPr id="431" name="CustomShape 1"/>
          <p:cNvSpPr/>
          <p:nvPr/>
        </p:nvSpPr>
        <p:spPr>
          <a:xfrm>
            <a:off x="655920" y="153000"/>
            <a:ext cx="8574480" cy="132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529b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IoT Smart Gateway Demo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32" name="" descr=""/>
          <p:cNvPicPr/>
          <p:nvPr/>
        </p:nvPicPr>
        <p:blipFill>
          <a:blip r:embed="rId2"/>
          <a:stretch/>
        </p:blipFill>
        <p:spPr>
          <a:xfrm>
            <a:off x="2651760" y="1280160"/>
            <a:ext cx="3783600" cy="1005840"/>
          </a:xfrm>
          <a:prstGeom prst="rect">
            <a:avLst/>
          </a:prstGeom>
          <a:ln>
            <a:noFill/>
          </a:ln>
        </p:spPr>
      </p:pic>
      <p:pic>
        <p:nvPicPr>
          <p:cNvPr id="433" name="Picture 38" descr=""/>
          <p:cNvPicPr/>
          <p:nvPr/>
        </p:nvPicPr>
        <p:blipFill>
          <a:blip r:embed="rId3"/>
          <a:stretch/>
        </p:blipFill>
        <p:spPr>
          <a:xfrm>
            <a:off x="5396400" y="5669280"/>
            <a:ext cx="1737720" cy="912960"/>
          </a:xfrm>
          <a:prstGeom prst="rect">
            <a:avLst/>
          </a:prstGeom>
          <a:ln>
            <a:noFill/>
          </a:ln>
        </p:spPr>
      </p:pic>
      <p:pic>
        <p:nvPicPr>
          <p:cNvPr id="434" name="Picture 40" descr=""/>
          <p:cNvPicPr/>
          <p:nvPr/>
        </p:nvPicPr>
        <p:blipFill>
          <a:blip r:embed="rId4"/>
          <a:stretch/>
        </p:blipFill>
        <p:spPr>
          <a:xfrm>
            <a:off x="2106000" y="5760720"/>
            <a:ext cx="1455840" cy="818280"/>
          </a:xfrm>
          <a:prstGeom prst="rect">
            <a:avLst/>
          </a:prstGeom>
          <a:ln>
            <a:noFill/>
          </a:ln>
        </p:spPr>
      </p:pic>
      <p:pic>
        <p:nvPicPr>
          <p:cNvPr id="435" name="Picture 62" descr=""/>
          <p:cNvPicPr/>
          <p:nvPr/>
        </p:nvPicPr>
        <p:blipFill>
          <a:blip r:embed="rId5"/>
          <a:stretch/>
        </p:blipFill>
        <p:spPr>
          <a:xfrm>
            <a:off x="1171440" y="5760720"/>
            <a:ext cx="749520" cy="749520"/>
          </a:xfrm>
          <a:prstGeom prst="rect">
            <a:avLst/>
          </a:prstGeom>
          <a:ln>
            <a:noFill/>
          </a:ln>
        </p:spPr>
      </p:pic>
      <p:pic>
        <p:nvPicPr>
          <p:cNvPr id="436" name="Picture 63" descr=""/>
          <p:cNvPicPr/>
          <p:nvPr/>
        </p:nvPicPr>
        <p:blipFill>
          <a:blip r:embed="rId6"/>
          <a:stretch/>
        </p:blipFill>
        <p:spPr>
          <a:xfrm>
            <a:off x="3483360" y="5760720"/>
            <a:ext cx="998640" cy="792360"/>
          </a:xfrm>
          <a:prstGeom prst="rect">
            <a:avLst/>
          </a:prstGeom>
          <a:ln>
            <a:noFill/>
          </a:ln>
        </p:spPr>
      </p:pic>
      <p:pic>
        <p:nvPicPr>
          <p:cNvPr id="437" name="Picture 67" descr=""/>
          <p:cNvPicPr/>
          <p:nvPr/>
        </p:nvPicPr>
        <p:blipFill>
          <a:blip r:embed="rId7"/>
          <a:stretch/>
        </p:blipFill>
        <p:spPr>
          <a:xfrm>
            <a:off x="7094880" y="5760720"/>
            <a:ext cx="677520" cy="680040"/>
          </a:xfrm>
          <a:prstGeom prst="rect">
            <a:avLst/>
          </a:prstGeom>
          <a:ln>
            <a:noFill/>
          </a:ln>
        </p:spPr>
      </p:pic>
      <p:pic>
        <p:nvPicPr>
          <p:cNvPr id="438" name="" descr=""/>
          <p:cNvPicPr/>
          <p:nvPr/>
        </p:nvPicPr>
        <p:blipFill>
          <a:blip r:embed="rId8"/>
          <a:stretch/>
        </p:blipFill>
        <p:spPr>
          <a:xfrm>
            <a:off x="4756320" y="5669280"/>
            <a:ext cx="912960" cy="912960"/>
          </a:xfrm>
          <a:prstGeom prst="rect">
            <a:avLst/>
          </a:prstGeom>
          <a:ln>
            <a:noFill/>
          </a:ln>
        </p:spPr>
      </p:pic>
      <p:sp>
        <p:nvSpPr>
          <p:cNvPr id="439" name="CustomShape 2"/>
          <p:cNvSpPr/>
          <p:nvPr/>
        </p:nvSpPr>
        <p:spPr>
          <a:xfrm>
            <a:off x="7685280" y="2858400"/>
            <a:ext cx="2226600" cy="2168640"/>
          </a:xfrm>
          <a:custGeom>
            <a:avLst/>
            <a:gdLst/>
            <a:ahLst/>
            <a:rect l="l" t="t" r="r" b="b"/>
            <a:pathLst>
              <a:path w="4828" h="4320">
                <a:moveTo>
                  <a:pt x="719" y="0"/>
                </a:moveTo>
                <a:cubicBezTo>
                  <a:pt x="359" y="0"/>
                  <a:pt x="0" y="359"/>
                  <a:pt x="0" y="719"/>
                </a:cubicBezTo>
                <a:lnTo>
                  <a:pt x="0" y="3599"/>
                </a:lnTo>
                <a:cubicBezTo>
                  <a:pt x="0" y="3959"/>
                  <a:pt x="359" y="4319"/>
                  <a:pt x="719" y="4319"/>
                </a:cubicBezTo>
                <a:lnTo>
                  <a:pt x="4107" y="4319"/>
                </a:lnTo>
                <a:cubicBezTo>
                  <a:pt x="4467" y="4319"/>
                  <a:pt x="4827" y="3959"/>
                  <a:pt x="4827" y="3599"/>
                </a:cubicBezTo>
                <a:lnTo>
                  <a:pt x="4827" y="719"/>
                </a:lnTo>
                <a:cubicBezTo>
                  <a:pt x="4827" y="359"/>
                  <a:pt x="4467" y="0"/>
                  <a:pt x="4107" y="0"/>
                </a:cubicBezTo>
                <a:lnTo>
                  <a:pt x="719" y="0"/>
                </a:lnTo>
              </a:path>
            </a:pathLst>
          </a:custGeom>
          <a:solidFill>
            <a:srgbClr val="ccffcc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Edge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Devic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0" name="CustomShape 3"/>
          <p:cNvSpPr/>
          <p:nvPr/>
        </p:nvSpPr>
        <p:spPr>
          <a:xfrm>
            <a:off x="7886520" y="3026520"/>
            <a:ext cx="1825560" cy="272880"/>
          </a:xfrm>
          <a:custGeom>
            <a:avLst/>
            <a:gdLst/>
            <a:ahLst/>
            <a:rect l="l" t="t" r="r" b="b"/>
            <a:pathLst>
              <a:path w="4320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4191" y="763"/>
                </a:lnTo>
                <a:cubicBezTo>
                  <a:pt x="4255" y="763"/>
                  <a:pt x="4319" y="699"/>
                  <a:pt x="4319" y="635"/>
                </a:cubicBezTo>
                <a:lnTo>
                  <a:pt x="4319" y="127"/>
                </a:lnTo>
                <a:cubicBezTo>
                  <a:pt x="4319" y="63"/>
                  <a:pt x="4255" y="0"/>
                  <a:pt x="4191" y="0"/>
                </a:cubicBezTo>
                <a:lnTo>
                  <a:pt x="127" y="0"/>
                </a:lnTo>
              </a:path>
            </a:pathLst>
          </a:custGeom>
          <a:solidFill>
            <a:srgbClr val="0093d9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Microcode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1" name="CustomShape 4"/>
          <p:cNvSpPr/>
          <p:nvPr/>
        </p:nvSpPr>
        <p:spPr>
          <a:xfrm>
            <a:off x="7886520" y="3633120"/>
            <a:ext cx="894600" cy="272880"/>
          </a:xfrm>
          <a:custGeom>
            <a:avLst/>
            <a:gdLst/>
            <a:ahLst/>
            <a:rect l="l" t="t" r="r" b="b"/>
            <a:pathLst>
              <a:path w="2033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1905" y="763"/>
                </a:lnTo>
                <a:cubicBezTo>
                  <a:pt x="1968" y="763"/>
                  <a:pt x="2032" y="699"/>
                  <a:pt x="2032" y="635"/>
                </a:cubicBezTo>
                <a:lnTo>
                  <a:pt x="2032" y="127"/>
                </a:lnTo>
                <a:cubicBezTo>
                  <a:pt x="2032" y="63"/>
                  <a:pt x="1968" y="0"/>
                  <a:pt x="1905" y="0"/>
                </a:cubicBezTo>
                <a:lnTo>
                  <a:pt x="127" y="0"/>
                </a:lnTo>
              </a:path>
            </a:pathLst>
          </a:custGeom>
          <a:solidFill>
            <a:srgbClr val="ff8d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AM2302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2" name="CustomShape 5"/>
          <p:cNvSpPr/>
          <p:nvPr/>
        </p:nvSpPr>
        <p:spPr>
          <a:xfrm>
            <a:off x="8983800" y="3633120"/>
            <a:ext cx="728280" cy="272880"/>
          </a:xfrm>
          <a:custGeom>
            <a:avLst/>
            <a:gdLst/>
            <a:ahLst/>
            <a:rect l="l" t="t" r="r" b="b"/>
            <a:pathLst>
              <a:path w="2033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1905" y="763"/>
                </a:lnTo>
                <a:cubicBezTo>
                  <a:pt x="1968" y="763"/>
                  <a:pt x="2032" y="699"/>
                  <a:pt x="2032" y="635"/>
                </a:cubicBezTo>
                <a:lnTo>
                  <a:pt x="2032" y="127"/>
                </a:lnTo>
                <a:cubicBezTo>
                  <a:pt x="2032" y="63"/>
                  <a:pt x="1968" y="0"/>
                  <a:pt x="1905" y="0"/>
                </a:cubicBezTo>
                <a:lnTo>
                  <a:pt x="127" y="0"/>
                </a:lnTo>
              </a:path>
            </a:pathLst>
          </a:custGeom>
          <a:solidFill>
            <a:srgbClr val="ffff99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LED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3" name="CustomShape 6"/>
          <p:cNvSpPr/>
          <p:nvPr/>
        </p:nvSpPr>
        <p:spPr>
          <a:xfrm>
            <a:off x="7886520" y="4236480"/>
            <a:ext cx="1825560" cy="272880"/>
          </a:xfrm>
          <a:custGeom>
            <a:avLst/>
            <a:gdLst/>
            <a:ahLst/>
            <a:rect l="l" t="t" r="r" b="b"/>
            <a:pathLst>
              <a:path w="4320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4191" y="763"/>
                </a:lnTo>
                <a:cubicBezTo>
                  <a:pt x="4255" y="763"/>
                  <a:pt x="4319" y="699"/>
                  <a:pt x="4319" y="635"/>
                </a:cubicBezTo>
                <a:lnTo>
                  <a:pt x="4319" y="127"/>
                </a:lnTo>
                <a:cubicBezTo>
                  <a:pt x="4319" y="63"/>
                  <a:pt x="4255" y="0"/>
                  <a:pt x="4191" y="0"/>
                </a:cubicBezTo>
                <a:lnTo>
                  <a:pt x="127" y="0"/>
                </a:lnTo>
              </a:path>
            </a:pathLst>
          </a:custGeom>
          <a:solidFill>
            <a:srgbClr val="ff8d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ESP8266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4" name="CustomShape 7"/>
          <p:cNvSpPr/>
          <p:nvPr/>
        </p:nvSpPr>
        <p:spPr>
          <a:xfrm>
            <a:off x="144720" y="2858400"/>
            <a:ext cx="4071600" cy="2170440"/>
          </a:xfrm>
          <a:custGeom>
            <a:avLst/>
            <a:gdLst/>
            <a:ahLst/>
            <a:rect l="l" t="t" r="r" b="b"/>
            <a:pathLst>
              <a:path w="11193" h="7268">
                <a:moveTo>
                  <a:pt x="1211" y="0"/>
                </a:moveTo>
                <a:cubicBezTo>
                  <a:pt x="605" y="0"/>
                  <a:pt x="0" y="605"/>
                  <a:pt x="0" y="1211"/>
                </a:cubicBezTo>
                <a:lnTo>
                  <a:pt x="0" y="6055"/>
                </a:lnTo>
                <a:cubicBezTo>
                  <a:pt x="0" y="6661"/>
                  <a:pt x="605" y="7267"/>
                  <a:pt x="1211" y="7267"/>
                </a:cubicBezTo>
                <a:lnTo>
                  <a:pt x="9981" y="7267"/>
                </a:lnTo>
                <a:cubicBezTo>
                  <a:pt x="10586" y="7267"/>
                  <a:pt x="11192" y="6661"/>
                  <a:pt x="11192" y="6055"/>
                </a:cubicBezTo>
                <a:lnTo>
                  <a:pt x="11192" y="1211"/>
                </a:lnTo>
                <a:cubicBezTo>
                  <a:pt x="11192" y="605"/>
                  <a:pt x="10586" y="0"/>
                  <a:pt x="9981" y="0"/>
                </a:cubicBezTo>
                <a:lnTo>
                  <a:pt x="1211" y="0"/>
                </a:lnTo>
              </a:path>
            </a:pathLst>
          </a:custGeom>
          <a:solidFill>
            <a:srgbClr val="ccffcc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Datacenter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5" name="CustomShape 8"/>
          <p:cNvSpPr/>
          <p:nvPr/>
        </p:nvSpPr>
        <p:spPr>
          <a:xfrm>
            <a:off x="236160" y="3004560"/>
            <a:ext cx="3859200" cy="1224000"/>
          </a:xfrm>
          <a:custGeom>
            <a:avLst/>
            <a:gdLst/>
            <a:ahLst/>
            <a:rect l="l" t="t" r="r" b="b"/>
            <a:pathLst>
              <a:path w="10432" h="3711">
                <a:moveTo>
                  <a:pt x="618" y="0"/>
                </a:moveTo>
                <a:cubicBezTo>
                  <a:pt x="309" y="0"/>
                  <a:pt x="0" y="309"/>
                  <a:pt x="0" y="618"/>
                </a:cubicBezTo>
                <a:lnTo>
                  <a:pt x="0" y="3092"/>
                </a:lnTo>
                <a:cubicBezTo>
                  <a:pt x="0" y="3401"/>
                  <a:pt x="309" y="3710"/>
                  <a:pt x="618" y="3710"/>
                </a:cubicBezTo>
                <a:lnTo>
                  <a:pt x="9812" y="3710"/>
                </a:lnTo>
                <a:cubicBezTo>
                  <a:pt x="10121" y="3710"/>
                  <a:pt x="10431" y="3401"/>
                  <a:pt x="10431" y="3092"/>
                </a:cubicBezTo>
                <a:lnTo>
                  <a:pt x="10431" y="618"/>
                </a:lnTo>
                <a:cubicBezTo>
                  <a:pt x="10431" y="309"/>
                  <a:pt x="10121" y="0"/>
                  <a:pt x="9812" y="0"/>
                </a:cubicBezTo>
                <a:lnTo>
                  <a:pt x="618" y="0"/>
                </a:lnTo>
              </a:path>
            </a:pathLst>
          </a:custGeom>
          <a:solidFill>
            <a:srgbClr val="0093d9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46" name="CustomShape 9"/>
          <p:cNvSpPr/>
          <p:nvPr/>
        </p:nvSpPr>
        <p:spPr>
          <a:xfrm>
            <a:off x="326520" y="3130560"/>
            <a:ext cx="821520" cy="684360"/>
          </a:xfrm>
          <a:custGeom>
            <a:avLst/>
            <a:gdLst/>
            <a:ahLst/>
            <a:rect l="l" t="t" r="r" b="b"/>
            <a:pathLst>
              <a:path w="2249" h="1934">
                <a:moveTo>
                  <a:pt x="322" y="0"/>
                </a:moveTo>
                <a:cubicBezTo>
                  <a:pt x="161" y="0"/>
                  <a:pt x="0" y="161"/>
                  <a:pt x="0" y="322"/>
                </a:cubicBezTo>
                <a:lnTo>
                  <a:pt x="0" y="1610"/>
                </a:lnTo>
                <a:cubicBezTo>
                  <a:pt x="0" y="1771"/>
                  <a:pt x="161" y="1933"/>
                  <a:pt x="322" y="1933"/>
                </a:cubicBezTo>
                <a:lnTo>
                  <a:pt x="1925" y="1933"/>
                </a:lnTo>
                <a:cubicBezTo>
                  <a:pt x="2086" y="1933"/>
                  <a:pt x="2248" y="1771"/>
                  <a:pt x="2248" y="1610"/>
                </a:cubicBezTo>
                <a:lnTo>
                  <a:pt x="2248" y="322"/>
                </a:lnTo>
                <a:cubicBezTo>
                  <a:pt x="2248" y="161"/>
                  <a:pt x="2086" y="0"/>
                  <a:pt x="1925" y="0"/>
                </a:cubicBezTo>
                <a:lnTo>
                  <a:pt x="322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Grid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7" name="CustomShape 10"/>
          <p:cNvSpPr/>
          <p:nvPr/>
        </p:nvSpPr>
        <p:spPr>
          <a:xfrm>
            <a:off x="1270800" y="3134520"/>
            <a:ext cx="821520" cy="684360"/>
          </a:xfrm>
          <a:custGeom>
            <a:avLst/>
            <a:gdLst/>
            <a:ahLst/>
            <a:rect l="l" t="t" r="r" b="b"/>
            <a:pathLst>
              <a:path w="2249" h="1934">
                <a:moveTo>
                  <a:pt x="322" y="0"/>
                </a:moveTo>
                <a:cubicBezTo>
                  <a:pt x="161" y="0"/>
                  <a:pt x="0" y="161"/>
                  <a:pt x="0" y="322"/>
                </a:cubicBezTo>
                <a:lnTo>
                  <a:pt x="0" y="1610"/>
                </a:lnTo>
                <a:cubicBezTo>
                  <a:pt x="0" y="1771"/>
                  <a:pt x="161" y="1933"/>
                  <a:pt x="322" y="1933"/>
                </a:cubicBezTo>
                <a:lnTo>
                  <a:pt x="1925" y="1933"/>
                </a:lnTo>
                <a:cubicBezTo>
                  <a:pt x="2086" y="1933"/>
                  <a:pt x="2248" y="1771"/>
                  <a:pt x="2248" y="1610"/>
                </a:cubicBezTo>
                <a:lnTo>
                  <a:pt x="2248" y="322"/>
                </a:lnTo>
                <a:cubicBezTo>
                  <a:pt x="2248" y="161"/>
                  <a:pt x="2086" y="0"/>
                  <a:pt x="1925" y="0"/>
                </a:cubicBezTo>
                <a:lnTo>
                  <a:pt x="322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BPM Suite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8" name="CustomShape 11"/>
          <p:cNvSpPr/>
          <p:nvPr/>
        </p:nvSpPr>
        <p:spPr>
          <a:xfrm>
            <a:off x="1051560" y="3695040"/>
            <a:ext cx="17928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49" name="Docker.svg" descr=""/>
          <p:cNvPicPr/>
          <p:nvPr/>
        </p:nvPicPr>
        <p:blipFill>
          <a:blip r:embed="rId9"/>
          <a:stretch/>
        </p:blipFill>
        <p:spPr>
          <a:xfrm>
            <a:off x="1699920" y="3928320"/>
            <a:ext cx="931680" cy="255240"/>
          </a:xfrm>
          <a:prstGeom prst="rect">
            <a:avLst/>
          </a:prstGeom>
          <a:ln>
            <a:noFill/>
          </a:ln>
        </p:spPr>
      </p:pic>
      <p:sp>
        <p:nvSpPr>
          <p:cNvPr id="450" name="CustomShape 12"/>
          <p:cNvSpPr/>
          <p:nvPr/>
        </p:nvSpPr>
        <p:spPr>
          <a:xfrm>
            <a:off x="2212200" y="3134520"/>
            <a:ext cx="821520" cy="684360"/>
          </a:xfrm>
          <a:custGeom>
            <a:avLst/>
            <a:gdLst/>
            <a:ahLst/>
            <a:rect l="l" t="t" r="r" b="b"/>
            <a:pathLst>
              <a:path w="2237" h="1932">
                <a:moveTo>
                  <a:pt x="321" y="0"/>
                </a:moveTo>
                <a:cubicBezTo>
                  <a:pt x="160" y="0"/>
                  <a:pt x="0" y="160"/>
                  <a:pt x="0" y="321"/>
                </a:cubicBezTo>
                <a:lnTo>
                  <a:pt x="0" y="1609"/>
                </a:lnTo>
                <a:cubicBezTo>
                  <a:pt x="0" y="1770"/>
                  <a:pt x="160" y="1931"/>
                  <a:pt x="321" y="1931"/>
                </a:cubicBezTo>
                <a:lnTo>
                  <a:pt x="1914" y="1931"/>
                </a:lnTo>
                <a:cubicBezTo>
                  <a:pt x="2075" y="1931"/>
                  <a:pt x="2236" y="1770"/>
                  <a:pt x="2236" y="1609"/>
                </a:cubicBezTo>
                <a:lnTo>
                  <a:pt x="2236" y="321"/>
                </a:lnTo>
                <a:cubicBezTo>
                  <a:pt x="2236" y="160"/>
                  <a:pt x="2075" y="0"/>
                  <a:pt x="1914" y="0"/>
                </a:cubicBezTo>
                <a:lnTo>
                  <a:pt x="321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BRMS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1" name="CustomShape 13"/>
          <p:cNvSpPr/>
          <p:nvPr/>
        </p:nvSpPr>
        <p:spPr>
          <a:xfrm>
            <a:off x="3149640" y="3141720"/>
            <a:ext cx="821520" cy="684360"/>
          </a:xfrm>
          <a:custGeom>
            <a:avLst/>
            <a:gdLst/>
            <a:ahLst/>
            <a:rect l="l" t="t" r="r" b="b"/>
            <a:pathLst>
              <a:path w="2237" h="1932">
                <a:moveTo>
                  <a:pt x="321" y="0"/>
                </a:moveTo>
                <a:cubicBezTo>
                  <a:pt x="160" y="0"/>
                  <a:pt x="0" y="160"/>
                  <a:pt x="0" y="321"/>
                </a:cubicBezTo>
                <a:lnTo>
                  <a:pt x="0" y="1609"/>
                </a:lnTo>
                <a:cubicBezTo>
                  <a:pt x="0" y="1770"/>
                  <a:pt x="160" y="1931"/>
                  <a:pt x="321" y="1931"/>
                </a:cubicBezTo>
                <a:lnTo>
                  <a:pt x="1914" y="1931"/>
                </a:lnTo>
                <a:cubicBezTo>
                  <a:pt x="2075" y="1931"/>
                  <a:pt x="2236" y="1770"/>
                  <a:pt x="2236" y="1609"/>
                </a:cubicBezTo>
                <a:lnTo>
                  <a:pt x="2236" y="321"/>
                </a:lnTo>
                <a:cubicBezTo>
                  <a:pt x="2236" y="160"/>
                  <a:pt x="2075" y="0"/>
                  <a:pt x="1914" y="0"/>
                </a:cubicBezTo>
                <a:lnTo>
                  <a:pt x="321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Fuse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2" name="CustomShape 14"/>
          <p:cNvSpPr/>
          <p:nvPr/>
        </p:nvSpPr>
        <p:spPr>
          <a:xfrm>
            <a:off x="250920" y="4338000"/>
            <a:ext cx="3859200" cy="272880"/>
          </a:xfrm>
          <a:custGeom>
            <a:avLst/>
            <a:gdLst/>
            <a:ahLst/>
            <a:rect l="l" t="t" r="r" b="b"/>
            <a:pathLst>
              <a:path w="9400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9271" y="763"/>
                </a:lnTo>
                <a:cubicBezTo>
                  <a:pt x="9335" y="763"/>
                  <a:pt x="9399" y="699"/>
                  <a:pt x="9399" y="635"/>
                </a:cubicBezTo>
                <a:lnTo>
                  <a:pt x="9399" y="127"/>
                </a:lnTo>
                <a:cubicBezTo>
                  <a:pt x="9399" y="63"/>
                  <a:pt x="9335" y="0"/>
                  <a:pt x="9271" y="0"/>
                </a:cubicBezTo>
                <a:lnTo>
                  <a:pt x="127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Hat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Enterp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rise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Linux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3" name="CustomShape 15"/>
          <p:cNvSpPr/>
          <p:nvPr/>
        </p:nvSpPr>
        <p:spPr>
          <a:xfrm>
            <a:off x="4848120" y="2858400"/>
            <a:ext cx="2226600" cy="2170440"/>
          </a:xfrm>
          <a:custGeom>
            <a:avLst/>
            <a:gdLst/>
            <a:ahLst/>
            <a:rect l="l" t="t" r="r" b="b"/>
            <a:pathLst>
              <a:path w="5844" h="6606">
                <a:moveTo>
                  <a:pt x="973" y="0"/>
                </a:moveTo>
                <a:cubicBezTo>
                  <a:pt x="486" y="0"/>
                  <a:pt x="0" y="486"/>
                  <a:pt x="0" y="973"/>
                </a:cubicBezTo>
                <a:lnTo>
                  <a:pt x="0" y="5631"/>
                </a:lnTo>
                <a:cubicBezTo>
                  <a:pt x="0" y="6118"/>
                  <a:pt x="486" y="6605"/>
                  <a:pt x="973" y="6605"/>
                </a:cubicBezTo>
                <a:lnTo>
                  <a:pt x="4869" y="6605"/>
                </a:lnTo>
                <a:cubicBezTo>
                  <a:pt x="5356" y="6605"/>
                  <a:pt x="5843" y="6118"/>
                  <a:pt x="5843" y="5631"/>
                </a:cubicBezTo>
                <a:lnTo>
                  <a:pt x="5843" y="973"/>
                </a:lnTo>
                <a:cubicBezTo>
                  <a:pt x="5843" y="486"/>
                  <a:pt x="5356" y="0"/>
                  <a:pt x="4869" y="0"/>
                </a:cubicBezTo>
                <a:lnTo>
                  <a:pt x="973" y="0"/>
                </a:lnTo>
              </a:path>
            </a:pathLst>
          </a:custGeom>
          <a:solidFill>
            <a:srgbClr val="ccffcc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4" name="CustomShape 16"/>
          <p:cNvSpPr/>
          <p:nvPr/>
        </p:nvSpPr>
        <p:spPr>
          <a:xfrm>
            <a:off x="4960800" y="3004560"/>
            <a:ext cx="2004120" cy="1224000"/>
          </a:xfrm>
          <a:custGeom>
            <a:avLst/>
            <a:gdLst/>
            <a:ahLst/>
            <a:rect l="l" t="t" r="r" b="b"/>
            <a:pathLst>
              <a:path w="4827" h="3426">
                <a:moveTo>
                  <a:pt x="570" y="0"/>
                </a:moveTo>
                <a:cubicBezTo>
                  <a:pt x="285" y="0"/>
                  <a:pt x="0" y="285"/>
                  <a:pt x="0" y="570"/>
                </a:cubicBezTo>
                <a:lnTo>
                  <a:pt x="0" y="2854"/>
                </a:lnTo>
                <a:cubicBezTo>
                  <a:pt x="0" y="3139"/>
                  <a:pt x="285" y="3425"/>
                  <a:pt x="570" y="3425"/>
                </a:cubicBezTo>
                <a:lnTo>
                  <a:pt x="4256" y="3425"/>
                </a:lnTo>
                <a:cubicBezTo>
                  <a:pt x="4541" y="3425"/>
                  <a:pt x="4826" y="3139"/>
                  <a:pt x="4826" y="2854"/>
                </a:cubicBezTo>
                <a:lnTo>
                  <a:pt x="4826" y="570"/>
                </a:lnTo>
                <a:cubicBezTo>
                  <a:pt x="4826" y="285"/>
                  <a:pt x="4541" y="0"/>
                  <a:pt x="4256" y="0"/>
                </a:cubicBezTo>
                <a:lnTo>
                  <a:pt x="570" y="0"/>
                </a:lnTo>
              </a:path>
            </a:pathLst>
          </a:custGeom>
          <a:solidFill>
            <a:srgbClr val="0093d9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55" name="CustomShape 17"/>
          <p:cNvSpPr/>
          <p:nvPr/>
        </p:nvSpPr>
        <p:spPr>
          <a:xfrm>
            <a:off x="5090760" y="3141720"/>
            <a:ext cx="821520" cy="684360"/>
          </a:xfrm>
          <a:custGeom>
            <a:avLst/>
            <a:gdLst/>
            <a:ahLst/>
            <a:rect l="l" t="t" r="r" b="b"/>
            <a:pathLst>
              <a:path w="2034" h="1846">
                <a:moveTo>
                  <a:pt x="307" y="0"/>
                </a:moveTo>
                <a:cubicBezTo>
                  <a:pt x="153" y="0"/>
                  <a:pt x="0" y="153"/>
                  <a:pt x="0" y="307"/>
                </a:cubicBezTo>
                <a:lnTo>
                  <a:pt x="0" y="1537"/>
                </a:lnTo>
                <a:cubicBezTo>
                  <a:pt x="0" y="1691"/>
                  <a:pt x="153" y="1845"/>
                  <a:pt x="307" y="1845"/>
                </a:cubicBezTo>
                <a:lnTo>
                  <a:pt x="1725" y="1845"/>
                </a:lnTo>
                <a:cubicBezTo>
                  <a:pt x="1879" y="1845"/>
                  <a:pt x="2033" y="1691"/>
                  <a:pt x="2033" y="1537"/>
                </a:cubicBezTo>
                <a:lnTo>
                  <a:pt x="2033" y="307"/>
                </a:lnTo>
                <a:cubicBezTo>
                  <a:pt x="2033" y="153"/>
                  <a:pt x="1879" y="0"/>
                  <a:pt x="1725" y="0"/>
                </a:cubicBezTo>
                <a:lnTo>
                  <a:pt x="307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BRMS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6" name="CustomShape 18"/>
          <p:cNvSpPr/>
          <p:nvPr/>
        </p:nvSpPr>
        <p:spPr>
          <a:xfrm>
            <a:off x="6026400" y="3133080"/>
            <a:ext cx="821520" cy="684360"/>
          </a:xfrm>
          <a:custGeom>
            <a:avLst/>
            <a:gdLst/>
            <a:ahLst/>
            <a:rect l="l" t="t" r="r" b="b"/>
            <a:pathLst>
              <a:path w="2034" h="1846">
                <a:moveTo>
                  <a:pt x="307" y="0"/>
                </a:moveTo>
                <a:cubicBezTo>
                  <a:pt x="153" y="0"/>
                  <a:pt x="0" y="153"/>
                  <a:pt x="0" y="307"/>
                </a:cubicBezTo>
                <a:lnTo>
                  <a:pt x="0" y="1537"/>
                </a:lnTo>
                <a:cubicBezTo>
                  <a:pt x="0" y="1691"/>
                  <a:pt x="153" y="1845"/>
                  <a:pt x="307" y="1845"/>
                </a:cubicBezTo>
                <a:lnTo>
                  <a:pt x="1725" y="1845"/>
                </a:lnTo>
                <a:cubicBezTo>
                  <a:pt x="1879" y="1845"/>
                  <a:pt x="2033" y="1691"/>
                  <a:pt x="2033" y="1537"/>
                </a:cubicBezTo>
                <a:lnTo>
                  <a:pt x="2033" y="307"/>
                </a:lnTo>
                <a:cubicBezTo>
                  <a:pt x="2033" y="153"/>
                  <a:pt x="1879" y="0"/>
                  <a:pt x="1725" y="0"/>
                </a:cubicBezTo>
                <a:lnTo>
                  <a:pt x="307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Fuse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7" name="CustomShape 19"/>
          <p:cNvSpPr/>
          <p:nvPr/>
        </p:nvSpPr>
        <p:spPr>
          <a:xfrm>
            <a:off x="5605560" y="3627720"/>
            <a:ext cx="17928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58" name="Docker.svg" descr=""/>
          <p:cNvPicPr/>
          <p:nvPr/>
        </p:nvPicPr>
        <p:blipFill>
          <a:blip r:embed="rId10"/>
          <a:stretch/>
        </p:blipFill>
        <p:spPr>
          <a:xfrm>
            <a:off x="5469480" y="3919680"/>
            <a:ext cx="931680" cy="264960"/>
          </a:xfrm>
          <a:prstGeom prst="rect">
            <a:avLst/>
          </a:prstGeom>
          <a:ln>
            <a:noFill/>
          </a:ln>
        </p:spPr>
      </p:pic>
      <p:pic>
        <p:nvPicPr>
          <p:cNvPr id="459" name="Picture 76" descr=""/>
          <p:cNvPicPr/>
          <p:nvPr/>
        </p:nvPicPr>
        <p:blipFill>
          <a:blip r:embed="rId11"/>
          <a:stretch/>
        </p:blipFill>
        <p:spPr>
          <a:xfrm>
            <a:off x="5117040" y="3598560"/>
            <a:ext cx="1689120" cy="1751760"/>
          </a:xfrm>
          <a:prstGeom prst="rect">
            <a:avLst/>
          </a:prstGeom>
          <a:ln>
            <a:noFill/>
          </a:ln>
        </p:spPr>
      </p:pic>
      <p:sp>
        <p:nvSpPr>
          <p:cNvPr id="460" name="CustomShape 20"/>
          <p:cNvSpPr/>
          <p:nvPr/>
        </p:nvSpPr>
        <p:spPr>
          <a:xfrm>
            <a:off x="4217760" y="3990960"/>
            <a:ext cx="641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1" name="CustomShape 21"/>
          <p:cNvSpPr/>
          <p:nvPr/>
        </p:nvSpPr>
        <p:spPr>
          <a:xfrm flipV="1">
            <a:off x="7076160" y="3989520"/>
            <a:ext cx="607680" cy="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2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78200" cy="7558200"/>
          </a:xfrm>
          <a:prstGeom prst="rect">
            <a:avLst/>
          </a:prstGeom>
          <a:ln>
            <a:noFill/>
          </a:ln>
        </p:spPr>
      </p:pic>
      <p:sp>
        <p:nvSpPr>
          <p:cNvPr id="463" name="CustomShape 1"/>
          <p:cNvSpPr/>
          <p:nvPr/>
        </p:nvSpPr>
        <p:spPr>
          <a:xfrm>
            <a:off x="8724960" y="7006680"/>
            <a:ext cx="659160" cy="401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64" name="" descr=""/>
          <p:cNvPicPr/>
          <p:nvPr/>
        </p:nvPicPr>
        <p:blipFill>
          <a:blip r:embed="rId2"/>
          <a:stretch/>
        </p:blipFill>
        <p:spPr>
          <a:xfrm>
            <a:off x="6162840" y="5389560"/>
            <a:ext cx="2337480" cy="1092240"/>
          </a:xfrm>
          <a:prstGeom prst="rect">
            <a:avLst/>
          </a:prstGeom>
          <a:ln>
            <a:noFill/>
          </a:ln>
        </p:spPr>
      </p:pic>
      <p:sp>
        <p:nvSpPr>
          <p:cNvPr id="465" name="CustomShape 2"/>
          <p:cNvSpPr/>
          <p:nvPr/>
        </p:nvSpPr>
        <p:spPr>
          <a:xfrm>
            <a:off x="3357000" y="3079800"/>
            <a:ext cx="2840400" cy="84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6" name="TextShape 3"/>
          <p:cNvSpPr txBox="1"/>
          <p:nvPr/>
        </p:nvSpPr>
        <p:spPr>
          <a:xfrm>
            <a:off x="3355200" y="3405240"/>
            <a:ext cx="3437640" cy="771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00529b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Thank You!</a:t>
            </a:r>
            <a:endParaRPr b="1" lang="en-US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7648920" y="2858760"/>
            <a:ext cx="2226600" cy="2168640"/>
          </a:xfrm>
          <a:custGeom>
            <a:avLst/>
            <a:gdLst/>
            <a:ahLst/>
            <a:rect l="l" t="t" r="r" b="b"/>
            <a:pathLst>
              <a:path w="4828" h="4320">
                <a:moveTo>
                  <a:pt x="719" y="0"/>
                </a:moveTo>
                <a:cubicBezTo>
                  <a:pt x="359" y="0"/>
                  <a:pt x="0" y="359"/>
                  <a:pt x="0" y="719"/>
                </a:cubicBezTo>
                <a:lnTo>
                  <a:pt x="0" y="3599"/>
                </a:lnTo>
                <a:cubicBezTo>
                  <a:pt x="0" y="3959"/>
                  <a:pt x="359" y="4319"/>
                  <a:pt x="719" y="4319"/>
                </a:cubicBezTo>
                <a:lnTo>
                  <a:pt x="4107" y="4319"/>
                </a:lnTo>
                <a:cubicBezTo>
                  <a:pt x="4467" y="4319"/>
                  <a:pt x="4827" y="3959"/>
                  <a:pt x="4827" y="3599"/>
                </a:cubicBezTo>
                <a:lnTo>
                  <a:pt x="4827" y="719"/>
                </a:lnTo>
                <a:cubicBezTo>
                  <a:pt x="4827" y="359"/>
                  <a:pt x="4467" y="0"/>
                  <a:pt x="4107" y="0"/>
                </a:cubicBezTo>
                <a:lnTo>
                  <a:pt x="719" y="0"/>
                </a:lnTo>
              </a:path>
            </a:pathLst>
          </a:custGeom>
          <a:solidFill>
            <a:srgbClr val="ccffcc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Edge Device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5" name="Picture 38" descr=""/>
          <p:cNvPicPr/>
          <p:nvPr/>
        </p:nvPicPr>
        <p:blipFill>
          <a:blip r:embed="rId1"/>
          <a:stretch/>
        </p:blipFill>
        <p:spPr>
          <a:xfrm>
            <a:off x="5396400" y="5669280"/>
            <a:ext cx="1737720" cy="912960"/>
          </a:xfrm>
          <a:prstGeom prst="rect">
            <a:avLst/>
          </a:prstGeom>
          <a:ln>
            <a:noFill/>
          </a:ln>
        </p:spPr>
      </p:pic>
      <p:pic>
        <p:nvPicPr>
          <p:cNvPr id="126" name="Picture 39" descr=""/>
          <p:cNvPicPr/>
          <p:nvPr/>
        </p:nvPicPr>
        <p:blipFill>
          <a:blip r:embed="rId2"/>
          <a:stretch/>
        </p:blipFill>
        <p:spPr>
          <a:xfrm>
            <a:off x="527400" y="1387080"/>
            <a:ext cx="1823760" cy="999360"/>
          </a:xfrm>
          <a:prstGeom prst="rect">
            <a:avLst/>
          </a:prstGeom>
          <a:ln>
            <a:noFill/>
          </a:ln>
        </p:spPr>
      </p:pic>
      <p:pic>
        <p:nvPicPr>
          <p:cNvPr id="127" name="Picture 40" descr=""/>
          <p:cNvPicPr/>
          <p:nvPr/>
        </p:nvPicPr>
        <p:blipFill>
          <a:blip r:embed="rId3"/>
          <a:stretch/>
        </p:blipFill>
        <p:spPr>
          <a:xfrm>
            <a:off x="2106000" y="5760720"/>
            <a:ext cx="1455840" cy="818280"/>
          </a:xfrm>
          <a:prstGeom prst="rect">
            <a:avLst/>
          </a:prstGeom>
          <a:ln>
            <a:noFill/>
          </a:ln>
        </p:spPr>
      </p:pic>
      <p:sp>
        <p:nvSpPr>
          <p:cNvPr id="128" name="CustomShape 2"/>
          <p:cNvSpPr/>
          <p:nvPr/>
        </p:nvSpPr>
        <p:spPr>
          <a:xfrm>
            <a:off x="7850160" y="3026880"/>
            <a:ext cx="1825560" cy="272880"/>
          </a:xfrm>
          <a:custGeom>
            <a:avLst/>
            <a:gdLst/>
            <a:ahLst/>
            <a:rect l="l" t="t" r="r" b="b"/>
            <a:pathLst>
              <a:path w="4320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4191" y="763"/>
                </a:lnTo>
                <a:cubicBezTo>
                  <a:pt x="4255" y="763"/>
                  <a:pt x="4319" y="699"/>
                  <a:pt x="4319" y="635"/>
                </a:cubicBezTo>
                <a:lnTo>
                  <a:pt x="4319" y="127"/>
                </a:lnTo>
                <a:cubicBezTo>
                  <a:pt x="4319" y="63"/>
                  <a:pt x="4255" y="0"/>
                  <a:pt x="4191" y="0"/>
                </a:cubicBezTo>
                <a:lnTo>
                  <a:pt x="127" y="0"/>
                </a:lnTo>
              </a:path>
            </a:pathLst>
          </a:custGeom>
          <a:solidFill>
            <a:srgbClr val="0093d9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Microcode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7850160" y="3633480"/>
            <a:ext cx="894600" cy="272880"/>
          </a:xfrm>
          <a:custGeom>
            <a:avLst/>
            <a:gdLst/>
            <a:ahLst/>
            <a:rect l="l" t="t" r="r" b="b"/>
            <a:pathLst>
              <a:path w="2033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1905" y="763"/>
                </a:lnTo>
                <a:cubicBezTo>
                  <a:pt x="1968" y="763"/>
                  <a:pt x="2032" y="699"/>
                  <a:pt x="2032" y="635"/>
                </a:cubicBezTo>
                <a:lnTo>
                  <a:pt x="2032" y="127"/>
                </a:lnTo>
                <a:cubicBezTo>
                  <a:pt x="2032" y="63"/>
                  <a:pt x="1968" y="0"/>
                  <a:pt x="1905" y="0"/>
                </a:cubicBezTo>
                <a:lnTo>
                  <a:pt x="127" y="0"/>
                </a:lnTo>
              </a:path>
            </a:pathLst>
          </a:custGeom>
          <a:solidFill>
            <a:srgbClr val="ff8d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AM2302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4"/>
          <p:cNvSpPr/>
          <p:nvPr/>
        </p:nvSpPr>
        <p:spPr>
          <a:xfrm>
            <a:off x="8947440" y="3633480"/>
            <a:ext cx="728280" cy="272880"/>
          </a:xfrm>
          <a:custGeom>
            <a:avLst/>
            <a:gdLst/>
            <a:ahLst/>
            <a:rect l="l" t="t" r="r" b="b"/>
            <a:pathLst>
              <a:path w="2033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1905" y="763"/>
                </a:lnTo>
                <a:cubicBezTo>
                  <a:pt x="1968" y="763"/>
                  <a:pt x="2032" y="699"/>
                  <a:pt x="2032" y="635"/>
                </a:cubicBezTo>
                <a:lnTo>
                  <a:pt x="2032" y="127"/>
                </a:lnTo>
                <a:cubicBezTo>
                  <a:pt x="2032" y="63"/>
                  <a:pt x="1968" y="0"/>
                  <a:pt x="1905" y="0"/>
                </a:cubicBezTo>
                <a:lnTo>
                  <a:pt x="127" y="0"/>
                </a:lnTo>
              </a:path>
            </a:pathLst>
          </a:custGeom>
          <a:solidFill>
            <a:srgbClr val="ffff99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LED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5"/>
          <p:cNvSpPr/>
          <p:nvPr/>
        </p:nvSpPr>
        <p:spPr>
          <a:xfrm>
            <a:off x="7850160" y="4236840"/>
            <a:ext cx="1825560" cy="272880"/>
          </a:xfrm>
          <a:custGeom>
            <a:avLst/>
            <a:gdLst/>
            <a:ahLst/>
            <a:rect l="l" t="t" r="r" b="b"/>
            <a:pathLst>
              <a:path w="4320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4191" y="763"/>
                </a:lnTo>
                <a:cubicBezTo>
                  <a:pt x="4255" y="763"/>
                  <a:pt x="4319" y="699"/>
                  <a:pt x="4319" y="635"/>
                </a:cubicBezTo>
                <a:lnTo>
                  <a:pt x="4319" y="127"/>
                </a:lnTo>
                <a:cubicBezTo>
                  <a:pt x="4319" y="63"/>
                  <a:pt x="4255" y="0"/>
                  <a:pt x="4191" y="0"/>
                </a:cubicBezTo>
                <a:lnTo>
                  <a:pt x="127" y="0"/>
                </a:lnTo>
              </a:path>
            </a:pathLst>
          </a:custGeom>
          <a:solidFill>
            <a:srgbClr val="ff8d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ESP8266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2" name="Picture 62" descr=""/>
          <p:cNvPicPr/>
          <p:nvPr/>
        </p:nvPicPr>
        <p:blipFill>
          <a:blip r:embed="rId4"/>
          <a:stretch/>
        </p:blipFill>
        <p:spPr>
          <a:xfrm>
            <a:off x="1171440" y="5760720"/>
            <a:ext cx="749520" cy="749520"/>
          </a:xfrm>
          <a:prstGeom prst="rect">
            <a:avLst/>
          </a:prstGeom>
          <a:ln>
            <a:noFill/>
          </a:ln>
        </p:spPr>
      </p:pic>
      <p:pic>
        <p:nvPicPr>
          <p:cNvPr id="133" name="Picture 63" descr=""/>
          <p:cNvPicPr/>
          <p:nvPr/>
        </p:nvPicPr>
        <p:blipFill>
          <a:blip r:embed="rId5"/>
          <a:stretch/>
        </p:blipFill>
        <p:spPr>
          <a:xfrm>
            <a:off x="3483360" y="5760720"/>
            <a:ext cx="998640" cy="792360"/>
          </a:xfrm>
          <a:prstGeom prst="rect">
            <a:avLst/>
          </a:prstGeom>
          <a:ln>
            <a:noFill/>
          </a:ln>
        </p:spPr>
      </p:pic>
      <p:sp>
        <p:nvSpPr>
          <p:cNvPr id="134" name="CustomShape 6"/>
          <p:cNvSpPr/>
          <p:nvPr/>
        </p:nvSpPr>
        <p:spPr>
          <a:xfrm>
            <a:off x="655920" y="153000"/>
            <a:ext cx="8574480" cy="132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529b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IoT Smart Gateway Demo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5" name="Picture 67" descr=""/>
          <p:cNvPicPr/>
          <p:nvPr/>
        </p:nvPicPr>
        <p:blipFill>
          <a:blip r:embed="rId6"/>
          <a:stretch/>
        </p:blipFill>
        <p:spPr>
          <a:xfrm>
            <a:off x="7094880" y="5760720"/>
            <a:ext cx="677520" cy="680040"/>
          </a:xfrm>
          <a:prstGeom prst="rect">
            <a:avLst/>
          </a:prstGeom>
          <a:ln>
            <a:noFill/>
          </a:ln>
        </p:spPr>
      </p:pic>
      <p:sp>
        <p:nvSpPr>
          <p:cNvPr id="136" name="CustomShape 7"/>
          <p:cNvSpPr/>
          <p:nvPr/>
        </p:nvSpPr>
        <p:spPr>
          <a:xfrm>
            <a:off x="108360" y="2858760"/>
            <a:ext cx="4071600" cy="2170440"/>
          </a:xfrm>
          <a:custGeom>
            <a:avLst/>
            <a:gdLst/>
            <a:ahLst/>
            <a:rect l="l" t="t" r="r" b="b"/>
            <a:pathLst>
              <a:path w="11193" h="7268">
                <a:moveTo>
                  <a:pt x="1211" y="0"/>
                </a:moveTo>
                <a:cubicBezTo>
                  <a:pt x="605" y="0"/>
                  <a:pt x="0" y="605"/>
                  <a:pt x="0" y="1211"/>
                </a:cubicBezTo>
                <a:lnTo>
                  <a:pt x="0" y="6055"/>
                </a:lnTo>
                <a:cubicBezTo>
                  <a:pt x="0" y="6661"/>
                  <a:pt x="605" y="7267"/>
                  <a:pt x="1211" y="7267"/>
                </a:cubicBezTo>
                <a:lnTo>
                  <a:pt x="9981" y="7267"/>
                </a:lnTo>
                <a:cubicBezTo>
                  <a:pt x="10586" y="7267"/>
                  <a:pt x="11192" y="6661"/>
                  <a:pt x="11192" y="6055"/>
                </a:cubicBezTo>
                <a:lnTo>
                  <a:pt x="11192" y="1211"/>
                </a:lnTo>
                <a:cubicBezTo>
                  <a:pt x="11192" y="605"/>
                  <a:pt x="10586" y="0"/>
                  <a:pt x="9981" y="0"/>
                </a:cubicBezTo>
                <a:lnTo>
                  <a:pt x="1211" y="0"/>
                </a:lnTo>
              </a:path>
            </a:pathLst>
          </a:custGeom>
          <a:solidFill>
            <a:srgbClr val="ccffcc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Datacenter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8"/>
          <p:cNvSpPr/>
          <p:nvPr/>
        </p:nvSpPr>
        <p:spPr>
          <a:xfrm>
            <a:off x="199800" y="3004920"/>
            <a:ext cx="3859200" cy="1224000"/>
          </a:xfrm>
          <a:custGeom>
            <a:avLst/>
            <a:gdLst/>
            <a:ahLst/>
            <a:rect l="l" t="t" r="r" b="b"/>
            <a:pathLst>
              <a:path w="10432" h="3711">
                <a:moveTo>
                  <a:pt x="618" y="0"/>
                </a:moveTo>
                <a:cubicBezTo>
                  <a:pt x="309" y="0"/>
                  <a:pt x="0" y="309"/>
                  <a:pt x="0" y="618"/>
                </a:cubicBezTo>
                <a:lnTo>
                  <a:pt x="0" y="3092"/>
                </a:lnTo>
                <a:cubicBezTo>
                  <a:pt x="0" y="3401"/>
                  <a:pt x="309" y="3710"/>
                  <a:pt x="618" y="3710"/>
                </a:cubicBezTo>
                <a:lnTo>
                  <a:pt x="9812" y="3710"/>
                </a:lnTo>
                <a:cubicBezTo>
                  <a:pt x="10121" y="3710"/>
                  <a:pt x="10431" y="3401"/>
                  <a:pt x="10431" y="3092"/>
                </a:cubicBezTo>
                <a:lnTo>
                  <a:pt x="10431" y="618"/>
                </a:lnTo>
                <a:cubicBezTo>
                  <a:pt x="10431" y="309"/>
                  <a:pt x="10121" y="0"/>
                  <a:pt x="9812" y="0"/>
                </a:cubicBezTo>
                <a:lnTo>
                  <a:pt x="618" y="0"/>
                </a:lnTo>
              </a:path>
            </a:pathLst>
          </a:custGeom>
          <a:solidFill>
            <a:srgbClr val="0093d9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38" name="CustomShape 9"/>
          <p:cNvSpPr/>
          <p:nvPr/>
        </p:nvSpPr>
        <p:spPr>
          <a:xfrm>
            <a:off x="290160" y="3130920"/>
            <a:ext cx="821520" cy="684360"/>
          </a:xfrm>
          <a:custGeom>
            <a:avLst/>
            <a:gdLst/>
            <a:ahLst/>
            <a:rect l="l" t="t" r="r" b="b"/>
            <a:pathLst>
              <a:path w="2249" h="1934">
                <a:moveTo>
                  <a:pt x="322" y="0"/>
                </a:moveTo>
                <a:cubicBezTo>
                  <a:pt x="161" y="0"/>
                  <a:pt x="0" y="161"/>
                  <a:pt x="0" y="322"/>
                </a:cubicBezTo>
                <a:lnTo>
                  <a:pt x="0" y="1610"/>
                </a:lnTo>
                <a:cubicBezTo>
                  <a:pt x="0" y="1771"/>
                  <a:pt x="161" y="1933"/>
                  <a:pt x="322" y="1933"/>
                </a:cubicBezTo>
                <a:lnTo>
                  <a:pt x="1925" y="1933"/>
                </a:lnTo>
                <a:cubicBezTo>
                  <a:pt x="2086" y="1933"/>
                  <a:pt x="2248" y="1771"/>
                  <a:pt x="2248" y="1610"/>
                </a:cubicBezTo>
                <a:lnTo>
                  <a:pt x="2248" y="322"/>
                </a:lnTo>
                <a:cubicBezTo>
                  <a:pt x="2248" y="161"/>
                  <a:pt x="2086" y="0"/>
                  <a:pt x="1925" y="0"/>
                </a:cubicBezTo>
                <a:lnTo>
                  <a:pt x="322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Grid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10"/>
          <p:cNvSpPr/>
          <p:nvPr/>
        </p:nvSpPr>
        <p:spPr>
          <a:xfrm>
            <a:off x="1234440" y="3134880"/>
            <a:ext cx="821520" cy="684360"/>
          </a:xfrm>
          <a:custGeom>
            <a:avLst/>
            <a:gdLst/>
            <a:ahLst/>
            <a:rect l="l" t="t" r="r" b="b"/>
            <a:pathLst>
              <a:path w="2249" h="1934">
                <a:moveTo>
                  <a:pt x="322" y="0"/>
                </a:moveTo>
                <a:cubicBezTo>
                  <a:pt x="161" y="0"/>
                  <a:pt x="0" y="161"/>
                  <a:pt x="0" y="322"/>
                </a:cubicBezTo>
                <a:lnTo>
                  <a:pt x="0" y="1610"/>
                </a:lnTo>
                <a:cubicBezTo>
                  <a:pt x="0" y="1771"/>
                  <a:pt x="161" y="1933"/>
                  <a:pt x="322" y="1933"/>
                </a:cubicBezTo>
                <a:lnTo>
                  <a:pt x="1925" y="1933"/>
                </a:lnTo>
                <a:cubicBezTo>
                  <a:pt x="2086" y="1933"/>
                  <a:pt x="2248" y="1771"/>
                  <a:pt x="2248" y="1610"/>
                </a:cubicBezTo>
                <a:lnTo>
                  <a:pt x="2248" y="322"/>
                </a:lnTo>
                <a:cubicBezTo>
                  <a:pt x="2248" y="161"/>
                  <a:pt x="2086" y="0"/>
                  <a:pt x="1925" y="0"/>
                </a:cubicBezTo>
                <a:lnTo>
                  <a:pt x="322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BPM Suite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11"/>
          <p:cNvSpPr/>
          <p:nvPr/>
        </p:nvSpPr>
        <p:spPr>
          <a:xfrm>
            <a:off x="1015200" y="3695400"/>
            <a:ext cx="17928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1" name="Docker.svg" descr=""/>
          <p:cNvPicPr/>
          <p:nvPr/>
        </p:nvPicPr>
        <p:blipFill>
          <a:blip r:embed="rId7"/>
          <a:stretch/>
        </p:blipFill>
        <p:spPr>
          <a:xfrm>
            <a:off x="1663560" y="3928680"/>
            <a:ext cx="931680" cy="255240"/>
          </a:xfrm>
          <a:prstGeom prst="rect">
            <a:avLst/>
          </a:prstGeom>
          <a:ln>
            <a:noFill/>
          </a:ln>
        </p:spPr>
      </p:pic>
      <p:sp>
        <p:nvSpPr>
          <p:cNvPr id="142" name="CustomShape 12"/>
          <p:cNvSpPr/>
          <p:nvPr/>
        </p:nvSpPr>
        <p:spPr>
          <a:xfrm>
            <a:off x="2175840" y="3134880"/>
            <a:ext cx="821520" cy="684360"/>
          </a:xfrm>
          <a:custGeom>
            <a:avLst/>
            <a:gdLst/>
            <a:ahLst/>
            <a:rect l="l" t="t" r="r" b="b"/>
            <a:pathLst>
              <a:path w="2237" h="1932">
                <a:moveTo>
                  <a:pt x="321" y="0"/>
                </a:moveTo>
                <a:cubicBezTo>
                  <a:pt x="160" y="0"/>
                  <a:pt x="0" y="160"/>
                  <a:pt x="0" y="321"/>
                </a:cubicBezTo>
                <a:lnTo>
                  <a:pt x="0" y="1609"/>
                </a:lnTo>
                <a:cubicBezTo>
                  <a:pt x="0" y="1770"/>
                  <a:pt x="160" y="1931"/>
                  <a:pt x="321" y="1931"/>
                </a:cubicBezTo>
                <a:lnTo>
                  <a:pt x="1914" y="1931"/>
                </a:lnTo>
                <a:cubicBezTo>
                  <a:pt x="2075" y="1931"/>
                  <a:pt x="2236" y="1770"/>
                  <a:pt x="2236" y="1609"/>
                </a:cubicBezTo>
                <a:lnTo>
                  <a:pt x="2236" y="321"/>
                </a:lnTo>
                <a:cubicBezTo>
                  <a:pt x="2236" y="160"/>
                  <a:pt x="2075" y="0"/>
                  <a:pt x="1914" y="0"/>
                </a:cubicBezTo>
                <a:lnTo>
                  <a:pt x="321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BRMS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13"/>
          <p:cNvSpPr/>
          <p:nvPr/>
        </p:nvSpPr>
        <p:spPr>
          <a:xfrm>
            <a:off x="3113280" y="3142080"/>
            <a:ext cx="821520" cy="684360"/>
          </a:xfrm>
          <a:custGeom>
            <a:avLst/>
            <a:gdLst/>
            <a:ahLst/>
            <a:rect l="l" t="t" r="r" b="b"/>
            <a:pathLst>
              <a:path w="2237" h="1932">
                <a:moveTo>
                  <a:pt x="321" y="0"/>
                </a:moveTo>
                <a:cubicBezTo>
                  <a:pt x="160" y="0"/>
                  <a:pt x="0" y="160"/>
                  <a:pt x="0" y="321"/>
                </a:cubicBezTo>
                <a:lnTo>
                  <a:pt x="0" y="1609"/>
                </a:lnTo>
                <a:cubicBezTo>
                  <a:pt x="0" y="1770"/>
                  <a:pt x="160" y="1931"/>
                  <a:pt x="321" y="1931"/>
                </a:cubicBezTo>
                <a:lnTo>
                  <a:pt x="1914" y="1931"/>
                </a:lnTo>
                <a:cubicBezTo>
                  <a:pt x="2075" y="1931"/>
                  <a:pt x="2236" y="1770"/>
                  <a:pt x="2236" y="1609"/>
                </a:cubicBezTo>
                <a:lnTo>
                  <a:pt x="2236" y="321"/>
                </a:lnTo>
                <a:cubicBezTo>
                  <a:pt x="2236" y="160"/>
                  <a:pt x="2075" y="0"/>
                  <a:pt x="1914" y="0"/>
                </a:cubicBezTo>
                <a:lnTo>
                  <a:pt x="321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Fuse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14"/>
          <p:cNvSpPr/>
          <p:nvPr/>
        </p:nvSpPr>
        <p:spPr>
          <a:xfrm>
            <a:off x="214560" y="4338360"/>
            <a:ext cx="3859200" cy="272880"/>
          </a:xfrm>
          <a:custGeom>
            <a:avLst/>
            <a:gdLst/>
            <a:ahLst/>
            <a:rect l="l" t="t" r="r" b="b"/>
            <a:pathLst>
              <a:path w="9400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9271" y="763"/>
                </a:lnTo>
                <a:cubicBezTo>
                  <a:pt x="9335" y="763"/>
                  <a:pt x="9399" y="699"/>
                  <a:pt x="9399" y="635"/>
                </a:cubicBezTo>
                <a:lnTo>
                  <a:pt x="9399" y="127"/>
                </a:lnTo>
                <a:cubicBezTo>
                  <a:pt x="9399" y="63"/>
                  <a:pt x="9335" y="0"/>
                  <a:pt x="9271" y="0"/>
                </a:cubicBezTo>
                <a:lnTo>
                  <a:pt x="127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 Enterprise Linux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15"/>
          <p:cNvSpPr/>
          <p:nvPr/>
        </p:nvSpPr>
        <p:spPr>
          <a:xfrm>
            <a:off x="4811760" y="2858760"/>
            <a:ext cx="2226600" cy="2170440"/>
          </a:xfrm>
          <a:custGeom>
            <a:avLst/>
            <a:gdLst/>
            <a:ahLst/>
            <a:rect l="l" t="t" r="r" b="b"/>
            <a:pathLst>
              <a:path w="5844" h="6606">
                <a:moveTo>
                  <a:pt x="973" y="0"/>
                </a:moveTo>
                <a:cubicBezTo>
                  <a:pt x="486" y="0"/>
                  <a:pt x="0" y="486"/>
                  <a:pt x="0" y="973"/>
                </a:cubicBezTo>
                <a:lnTo>
                  <a:pt x="0" y="5631"/>
                </a:lnTo>
                <a:cubicBezTo>
                  <a:pt x="0" y="6118"/>
                  <a:pt x="486" y="6605"/>
                  <a:pt x="973" y="6605"/>
                </a:cubicBezTo>
                <a:lnTo>
                  <a:pt x="4869" y="6605"/>
                </a:lnTo>
                <a:cubicBezTo>
                  <a:pt x="5356" y="6605"/>
                  <a:pt x="5843" y="6118"/>
                  <a:pt x="5843" y="5631"/>
                </a:cubicBezTo>
                <a:lnTo>
                  <a:pt x="5843" y="973"/>
                </a:lnTo>
                <a:cubicBezTo>
                  <a:pt x="5843" y="486"/>
                  <a:pt x="5356" y="0"/>
                  <a:pt x="4869" y="0"/>
                </a:cubicBezTo>
                <a:lnTo>
                  <a:pt x="973" y="0"/>
                </a:lnTo>
              </a:path>
            </a:pathLst>
          </a:custGeom>
          <a:solidFill>
            <a:srgbClr val="ccffcc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Smart Gateway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16"/>
          <p:cNvSpPr/>
          <p:nvPr/>
        </p:nvSpPr>
        <p:spPr>
          <a:xfrm>
            <a:off x="4924440" y="3004920"/>
            <a:ext cx="2004120" cy="1224000"/>
          </a:xfrm>
          <a:custGeom>
            <a:avLst/>
            <a:gdLst/>
            <a:ahLst/>
            <a:rect l="l" t="t" r="r" b="b"/>
            <a:pathLst>
              <a:path w="4827" h="3426">
                <a:moveTo>
                  <a:pt x="570" y="0"/>
                </a:moveTo>
                <a:cubicBezTo>
                  <a:pt x="285" y="0"/>
                  <a:pt x="0" y="285"/>
                  <a:pt x="0" y="570"/>
                </a:cubicBezTo>
                <a:lnTo>
                  <a:pt x="0" y="2854"/>
                </a:lnTo>
                <a:cubicBezTo>
                  <a:pt x="0" y="3139"/>
                  <a:pt x="285" y="3425"/>
                  <a:pt x="570" y="3425"/>
                </a:cubicBezTo>
                <a:lnTo>
                  <a:pt x="4256" y="3425"/>
                </a:lnTo>
                <a:cubicBezTo>
                  <a:pt x="4541" y="3425"/>
                  <a:pt x="4826" y="3139"/>
                  <a:pt x="4826" y="2854"/>
                </a:cubicBezTo>
                <a:lnTo>
                  <a:pt x="4826" y="570"/>
                </a:lnTo>
                <a:cubicBezTo>
                  <a:pt x="4826" y="285"/>
                  <a:pt x="4541" y="0"/>
                  <a:pt x="4256" y="0"/>
                </a:cubicBezTo>
                <a:lnTo>
                  <a:pt x="570" y="0"/>
                </a:lnTo>
              </a:path>
            </a:pathLst>
          </a:custGeom>
          <a:solidFill>
            <a:srgbClr val="0093d9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47" name="CustomShape 17"/>
          <p:cNvSpPr/>
          <p:nvPr/>
        </p:nvSpPr>
        <p:spPr>
          <a:xfrm>
            <a:off x="5054400" y="3142080"/>
            <a:ext cx="821520" cy="684360"/>
          </a:xfrm>
          <a:custGeom>
            <a:avLst/>
            <a:gdLst/>
            <a:ahLst/>
            <a:rect l="l" t="t" r="r" b="b"/>
            <a:pathLst>
              <a:path w="2034" h="1846">
                <a:moveTo>
                  <a:pt x="307" y="0"/>
                </a:moveTo>
                <a:cubicBezTo>
                  <a:pt x="153" y="0"/>
                  <a:pt x="0" y="153"/>
                  <a:pt x="0" y="307"/>
                </a:cubicBezTo>
                <a:lnTo>
                  <a:pt x="0" y="1537"/>
                </a:lnTo>
                <a:cubicBezTo>
                  <a:pt x="0" y="1691"/>
                  <a:pt x="153" y="1845"/>
                  <a:pt x="307" y="1845"/>
                </a:cubicBezTo>
                <a:lnTo>
                  <a:pt x="1725" y="1845"/>
                </a:lnTo>
                <a:cubicBezTo>
                  <a:pt x="1879" y="1845"/>
                  <a:pt x="2033" y="1691"/>
                  <a:pt x="2033" y="1537"/>
                </a:cubicBezTo>
                <a:lnTo>
                  <a:pt x="2033" y="307"/>
                </a:lnTo>
                <a:cubicBezTo>
                  <a:pt x="2033" y="153"/>
                  <a:pt x="1879" y="0"/>
                  <a:pt x="1725" y="0"/>
                </a:cubicBezTo>
                <a:lnTo>
                  <a:pt x="307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BRMS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18"/>
          <p:cNvSpPr/>
          <p:nvPr/>
        </p:nvSpPr>
        <p:spPr>
          <a:xfrm>
            <a:off x="5990040" y="3133440"/>
            <a:ext cx="821520" cy="684360"/>
          </a:xfrm>
          <a:custGeom>
            <a:avLst/>
            <a:gdLst/>
            <a:ahLst/>
            <a:rect l="l" t="t" r="r" b="b"/>
            <a:pathLst>
              <a:path w="2034" h="1846">
                <a:moveTo>
                  <a:pt x="307" y="0"/>
                </a:moveTo>
                <a:cubicBezTo>
                  <a:pt x="153" y="0"/>
                  <a:pt x="0" y="153"/>
                  <a:pt x="0" y="307"/>
                </a:cubicBezTo>
                <a:lnTo>
                  <a:pt x="0" y="1537"/>
                </a:lnTo>
                <a:cubicBezTo>
                  <a:pt x="0" y="1691"/>
                  <a:pt x="153" y="1845"/>
                  <a:pt x="307" y="1845"/>
                </a:cubicBezTo>
                <a:lnTo>
                  <a:pt x="1725" y="1845"/>
                </a:lnTo>
                <a:cubicBezTo>
                  <a:pt x="1879" y="1845"/>
                  <a:pt x="2033" y="1691"/>
                  <a:pt x="2033" y="1537"/>
                </a:cubicBezTo>
                <a:lnTo>
                  <a:pt x="2033" y="307"/>
                </a:lnTo>
                <a:cubicBezTo>
                  <a:pt x="2033" y="153"/>
                  <a:pt x="1879" y="0"/>
                  <a:pt x="1725" y="0"/>
                </a:cubicBezTo>
                <a:lnTo>
                  <a:pt x="307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Fuse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19"/>
          <p:cNvSpPr/>
          <p:nvPr/>
        </p:nvSpPr>
        <p:spPr>
          <a:xfrm>
            <a:off x="5569200" y="3628080"/>
            <a:ext cx="17928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0" name="Docker.svg" descr=""/>
          <p:cNvPicPr/>
          <p:nvPr/>
        </p:nvPicPr>
        <p:blipFill>
          <a:blip r:embed="rId8"/>
          <a:stretch/>
        </p:blipFill>
        <p:spPr>
          <a:xfrm>
            <a:off x="5433120" y="3920040"/>
            <a:ext cx="931680" cy="264960"/>
          </a:xfrm>
          <a:prstGeom prst="rect">
            <a:avLst/>
          </a:prstGeom>
          <a:ln>
            <a:noFill/>
          </a:ln>
        </p:spPr>
      </p:pic>
      <p:pic>
        <p:nvPicPr>
          <p:cNvPr id="151" name="Picture 76" descr=""/>
          <p:cNvPicPr/>
          <p:nvPr/>
        </p:nvPicPr>
        <p:blipFill>
          <a:blip r:embed="rId9"/>
          <a:stretch/>
        </p:blipFill>
        <p:spPr>
          <a:xfrm>
            <a:off x="5080680" y="3598920"/>
            <a:ext cx="1689120" cy="1751760"/>
          </a:xfrm>
          <a:prstGeom prst="rect">
            <a:avLst/>
          </a:prstGeom>
          <a:ln>
            <a:noFill/>
          </a:ln>
        </p:spPr>
      </p:pic>
      <p:sp>
        <p:nvSpPr>
          <p:cNvPr id="152" name="CustomShape 20"/>
          <p:cNvSpPr/>
          <p:nvPr/>
        </p:nvSpPr>
        <p:spPr>
          <a:xfrm>
            <a:off x="4181400" y="3991320"/>
            <a:ext cx="641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21"/>
          <p:cNvSpPr/>
          <p:nvPr/>
        </p:nvSpPr>
        <p:spPr>
          <a:xfrm flipV="1">
            <a:off x="7039800" y="3989880"/>
            <a:ext cx="607680" cy="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54" name="" descr=""/>
          <p:cNvPicPr/>
          <p:nvPr/>
        </p:nvPicPr>
        <p:blipFill>
          <a:blip r:embed="rId10"/>
          <a:stretch/>
        </p:blipFill>
        <p:spPr>
          <a:xfrm>
            <a:off x="2651760" y="1280160"/>
            <a:ext cx="3783600" cy="1005840"/>
          </a:xfrm>
          <a:prstGeom prst="rect">
            <a:avLst/>
          </a:prstGeom>
          <a:ln>
            <a:noFill/>
          </a:ln>
        </p:spPr>
      </p:pic>
      <p:pic>
        <p:nvPicPr>
          <p:cNvPr id="155" name="" descr=""/>
          <p:cNvPicPr/>
          <p:nvPr/>
        </p:nvPicPr>
        <p:blipFill>
          <a:blip r:embed="rId11"/>
          <a:stretch/>
        </p:blipFill>
        <p:spPr>
          <a:xfrm>
            <a:off x="4756320" y="5669280"/>
            <a:ext cx="912960" cy="912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655200" y="122400"/>
            <a:ext cx="8574480" cy="132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529b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IoT Smart Gateway Demo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4869720" y="4694400"/>
            <a:ext cx="2226600" cy="2170440"/>
          </a:xfrm>
          <a:custGeom>
            <a:avLst/>
            <a:gdLst/>
            <a:ahLst/>
            <a:rect l="l" t="t" r="r" b="b"/>
            <a:pathLst>
              <a:path w="5844" h="6606">
                <a:moveTo>
                  <a:pt x="973" y="0"/>
                </a:moveTo>
                <a:cubicBezTo>
                  <a:pt x="486" y="0"/>
                  <a:pt x="0" y="486"/>
                  <a:pt x="0" y="973"/>
                </a:cubicBezTo>
                <a:lnTo>
                  <a:pt x="0" y="5631"/>
                </a:lnTo>
                <a:cubicBezTo>
                  <a:pt x="0" y="6118"/>
                  <a:pt x="486" y="6605"/>
                  <a:pt x="973" y="6605"/>
                </a:cubicBezTo>
                <a:lnTo>
                  <a:pt x="4869" y="6605"/>
                </a:lnTo>
                <a:cubicBezTo>
                  <a:pt x="5356" y="6605"/>
                  <a:pt x="5843" y="6118"/>
                  <a:pt x="5843" y="5631"/>
                </a:cubicBezTo>
                <a:lnTo>
                  <a:pt x="5843" y="973"/>
                </a:lnTo>
                <a:cubicBezTo>
                  <a:pt x="5843" y="486"/>
                  <a:pt x="5356" y="0"/>
                  <a:pt x="4869" y="0"/>
                </a:cubicBezTo>
                <a:lnTo>
                  <a:pt x="973" y="0"/>
                </a:lnTo>
              </a:path>
            </a:pathLst>
          </a:custGeom>
          <a:solidFill>
            <a:srgbClr val="ccffcc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Smart Gateway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4982400" y="4840200"/>
            <a:ext cx="2004120" cy="1224000"/>
          </a:xfrm>
          <a:custGeom>
            <a:avLst/>
            <a:gdLst/>
            <a:ahLst/>
            <a:rect l="l" t="t" r="r" b="b"/>
            <a:pathLst>
              <a:path w="4827" h="3426">
                <a:moveTo>
                  <a:pt x="570" y="0"/>
                </a:moveTo>
                <a:cubicBezTo>
                  <a:pt x="285" y="0"/>
                  <a:pt x="0" y="285"/>
                  <a:pt x="0" y="570"/>
                </a:cubicBezTo>
                <a:lnTo>
                  <a:pt x="0" y="2854"/>
                </a:lnTo>
                <a:cubicBezTo>
                  <a:pt x="0" y="3139"/>
                  <a:pt x="285" y="3425"/>
                  <a:pt x="570" y="3425"/>
                </a:cubicBezTo>
                <a:lnTo>
                  <a:pt x="4256" y="3425"/>
                </a:lnTo>
                <a:cubicBezTo>
                  <a:pt x="4541" y="3425"/>
                  <a:pt x="4826" y="3139"/>
                  <a:pt x="4826" y="2854"/>
                </a:cubicBezTo>
                <a:lnTo>
                  <a:pt x="4826" y="570"/>
                </a:lnTo>
                <a:cubicBezTo>
                  <a:pt x="4826" y="285"/>
                  <a:pt x="4541" y="0"/>
                  <a:pt x="4256" y="0"/>
                </a:cubicBezTo>
                <a:lnTo>
                  <a:pt x="570" y="0"/>
                </a:lnTo>
              </a:path>
            </a:pathLst>
          </a:custGeom>
          <a:solidFill>
            <a:srgbClr val="0093d9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59" name="CustomShape 4"/>
          <p:cNvSpPr/>
          <p:nvPr/>
        </p:nvSpPr>
        <p:spPr>
          <a:xfrm>
            <a:off x="5112360" y="4977720"/>
            <a:ext cx="821520" cy="684360"/>
          </a:xfrm>
          <a:custGeom>
            <a:avLst/>
            <a:gdLst/>
            <a:ahLst/>
            <a:rect l="l" t="t" r="r" b="b"/>
            <a:pathLst>
              <a:path w="2034" h="1846">
                <a:moveTo>
                  <a:pt x="307" y="0"/>
                </a:moveTo>
                <a:cubicBezTo>
                  <a:pt x="153" y="0"/>
                  <a:pt x="0" y="153"/>
                  <a:pt x="0" y="307"/>
                </a:cubicBezTo>
                <a:lnTo>
                  <a:pt x="0" y="1537"/>
                </a:lnTo>
                <a:cubicBezTo>
                  <a:pt x="0" y="1691"/>
                  <a:pt x="153" y="1845"/>
                  <a:pt x="307" y="1845"/>
                </a:cubicBezTo>
                <a:lnTo>
                  <a:pt x="1725" y="1845"/>
                </a:lnTo>
                <a:cubicBezTo>
                  <a:pt x="1879" y="1845"/>
                  <a:pt x="2033" y="1691"/>
                  <a:pt x="2033" y="1537"/>
                </a:cubicBezTo>
                <a:lnTo>
                  <a:pt x="2033" y="307"/>
                </a:lnTo>
                <a:cubicBezTo>
                  <a:pt x="2033" y="153"/>
                  <a:pt x="1879" y="0"/>
                  <a:pt x="1725" y="0"/>
                </a:cubicBezTo>
                <a:lnTo>
                  <a:pt x="307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BRMS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5"/>
          <p:cNvSpPr/>
          <p:nvPr/>
        </p:nvSpPr>
        <p:spPr>
          <a:xfrm>
            <a:off x="6048000" y="4968720"/>
            <a:ext cx="821520" cy="684360"/>
          </a:xfrm>
          <a:custGeom>
            <a:avLst/>
            <a:gdLst/>
            <a:ahLst/>
            <a:rect l="l" t="t" r="r" b="b"/>
            <a:pathLst>
              <a:path w="2034" h="1846">
                <a:moveTo>
                  <a:pt x="307" y="0"/>
                </a:moveTo>
                <a:cubicBezTo>
                  <a:pt x="153" y="0"/>
                  <a:pt x="0" y="153"/>
                  <a:pt x="0" y="307"/>
                </a:cubicBezTo>
                <a:lnTo>
                  <a:pt x="0" y="1537"/>
                </a:lnTo>
                <a:cubicBezTo>
                  <a:pt x="0" y="1691"/>
                  <a:pt x="153" y="1845"/>
                  <a:pt x="307" y="1845"/>
                </a:cubicBezTo>
                <a:lnTo>
                  <a:pt x="1725" y="1845"/>
                </a:lnTo>
                <a:cubicBezTo>
                  <a:pt x="1879" y="1845"/>
                  <a:pt x="2033" y="1691"/>
                  <a:pt x="2033" y="1537"/>
                </a:cubicBezTo>
                <a:lnTo>
                  <a:pt x="2033" y="307"/>
                </a:lnTo>
                <a:cubicBezTo>
                  <a:pt x="2033" y="153"/>
                  <a:pt x="1879" y="0"/>
                  <a:pt x="1725" y="0"/>
                </a:cubicBezTo>
                <a:lnTo>
                  <a:pt x="307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Fuse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6"/>
          <p:cNvSpPr/>
          <p:nvPr/>
        </p:nvSpPr>
        <p:spPr>
          <a:xfrm>
            <a:off x="5627160" y="5463720"/>
            <a:ext cx="17928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2" name="Docker.svg" descr=""/>
          <p:cNvPicPr/>
          <p:nvPr/>
        </p:nvPicPr>
        <p:blipFill>
          <a:blip r:embed="rId1"/>
          <a:stretch/>
        </p:blipFill>
        <p:spPr>
          <a:xfrm>
            <a:off x="5491080" y="5755680"/>
            <a:ext cx="931680" cy="264960"/>
          </a:xfrm>
          <a:prstGeom prst="rect">
            <a:avLst/>
          </a:prstGeom>
          <a:ln>
            <a:noFill/>
          </a:ln>
        </p:spPr>
      </p:pic>
      <p:sp>
        <p:nvSpPr>
          <p:cNvPr id="163" name="CustomShape 7"/>
          <p:cNvSpPr/>
          <p:nvPr/>
        </p:nvSpPr>
        <p:spPr>
          <a:xfrm>
            <a:off x="201600" y="4694400"/>
            <a:ext cx="4071600" cy="2170440"/>
          </a:xfrm>
          <a:custGeom>
            <a:avLst/>
            <a:gdLst/>
            <a:ahLst/>
            <a:rect l="l" t="t" r="r" b="b"/>
            <a:pathLst>
              <a:path w="11193" h="7268">
                <a:moveTo>
                  <a:pt x="1211" y="0"/>
                </a:moveTo>
                <a:cubicBezTo>
                  <a:pt x="605" y="0"/>
                  <a:pt x="0" y="605"/>
                  <a:pt x="0" y="1211"/>
                </a:cubicBezTo>
                <a:lnTo>
                  <a:pt x="0" y="6055"/>
                </a:lnTo>
                <a:cubicBezTo>
                  <a:pt x="0" y="6661"/>
                  <a:pt x="605" y="7267"/>
                  <a:pt x="1211" y="7267"/>
                </a:cubicBezTo>
                <a:lnTo>
                  <a:pt x="9981" y="7267"/>
                </a:lnTo>
                <a:cubicBezTo>
                  <a:pt x="10586" y="7267"/>
                  <a:pt x="11192" y="6661"/>
                  <a:pt x="11192" y="6055"/>
                </a:cubicBezTo>
                <a:lnTo>
                  <a:pt x="11192" y="1211"/>
                </a:lnTo>
                <a:cubicBezTo>
                  <a:pt x="11192" y="605"/>
                  <a:pt x="10586" y="0"/>
                  <a:pt x="9981" y="0"/>
                </a:cubicBezTo>
                <a:lnTo>
                  <a:pt x="1211" y="0"/>
                </a:lnTo>
              </a:path>
            </a:pathLst>
          </a:custGeom>
          <a:solidFill>
            <a:srgbClr val="ccffcc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Datacenter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8"/>
          <p:cNvSpPr/>
          <p:nvPr/>
        </p:nvSpPr>
        <p:spPr>
          <a:xfrm>
            <a:off x="293040" y="4840200"/>
            <a:ext cx="3859200" cy="1224000"/>
          </a:xfrm>
          <a:custGeom>
            <a:avLst/>
            <a:gdLst/>
            <a:ahLst/>
            <a:rect l="l" t="t" r="r" b="b"/>
            <a:pathLst>
              <a:path w="10432" h="3711">
                <a:moveTo>
                  <a:pt x="618" y="0"/>
                </a:moveTo>
                <a:cubicBezTo>
                  <a:pt x="309" y="0"/>
                  <a:pt x="0" y="309"/>
                  <a:pt x="0" y="618"/>
                </a:cubicBezTo>
                <a:lnTo>
                  <a:pt x="0" y="3092"/>
                </a:lnTo>
                <a:cubicBezTo>
                  <a:pt x="0" y="3401"/>
                  <a:pt x="309" y="3710"/>
                  <a:pt x="618" y="3710"/>
                </a:cubicBezTo>
                <a:lnTo>
                  <a:pt x="9812" y="3710"/>
                </a:lnTo>
                <a:cubicBezTo>
                  <a:pt x="10121" y="3710"/>
                  <a:pt x="10431" y="3401"/>
                  <a:pt x="10431" y="3092"/>
                </a:cubicBezTo>
                <a:lnTo>
                  <a:pt x="10431" y="618"/>
                </a:lnTo>
                <a:cubicBezTo>
                  <a:pt x="10431" y="309"/>
                  <a:pt x="10121" y="0"/>
                  <a:pt x="9812" y="0"/>
                </a:cubicBezTo>
                <a:lnTo>
                  <a:pt x="618" y="0"/>
                </a:lnTo>
              </a:path>
            </a:pathLst>
          </a:custGeom>
          <a:solidFill>
            <a:srgbClr val="0093d9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65" name="CustomShape 9"/>
          <p:cNvSpPr/>
          <p:nvPr/>
        </p:nvSpPr>
        <p:spPr>
          <a:xfrm>
            <a:off x="383400" y="4966200"/>
            <a:ext cx="821520" cy="684360"/>
          </a:xfrm>
          <a:custGeom>
            <a:avLst/>
            <a:gdLst/>
            <a:ahLst/>
            <a:rect l="l" t="t" r="r" b="b"/>
            <a:pathLst>
              <a:path w="2249" h="1934">
                <a:moveTo>
                  <a:pt x="322" y="0"/>
                </a:moveTo>
                <a:cubicBezTo>
                  <a:pt x="161" y="0"/>
                  <a:pt x="0" y="161"/>
                  <a:pt x="0" y="322"/>
                </a:cubicBezTo>
                <a:lnTo>
                  <a:pt x="0" y="1610"/>
                </a:lnTo>
                <a:cubicBezTo>
                  <a:pt x="0" y="1771"/>
                  <a:pt x="161" y="1933"/>
                  <a:pt x="322" y="1933"/>
                </a:cubicBezTo>
                <a:lnTo>
                  <a:pt x="1925" y="1933"/>
                </a:lnTo>
                <a:cubicBezTo>
                  <a:pt x="2086" y="1933"/>
                  <a:pt x="2248" y="1771"/>
                  <a:pt x="2248" y="1610"/>
                </a:cubicBezTo>
                <a:lnTo>
                  <a:pt x="2248" y="322"/>
                </a:lnTo>
                <a:cubicBezTo>
                  <a:pt x="2248" y="161"/>
                  <a:pt x="2086" y="0"/>
                  <a:pt x="1925" y="0"/>
                </a:cubicBezTo>
                <a:lnTo>
                  <a:pt x="322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Grid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10"/>
          <p:cNvSpPr/>
          <p:nvPr/>
        </p:nvSpPr>
        <p:spPr>
          <a:xfrm>
            <a:off x="1327680" y="4970160"/>
            <a:ext cx="821520" cy="684360"/>
          </a:xfrm>
          <a:custGeom>
            <a:avLst/>
            <a:gdLst/>
            <a:ahLst/>
            <a:rect l="l" t="t" r="r" b="b"/>
            <a:pathLst>
              <a:path w="2249" h="1934">
                <a:moveTo>
                  <a:pt x="322" y="0"/>
                </a:moveTo>
                <a:cubicBezTo>
                  <a:pt x="161" y="0"/>
                  <a:pt x="0" y="161"/>
                  <a:pt x="0" y="322"/>
                </a:cubicBezTo>
                <a:lnTo>
                  <a:pt x="0" y="1610"/>
                </a:lnTo>
                <a:cubicBezTo>
                  <a:pt x="0" y="1771"/>
                  <a:pt x="161" y="1933"/>
                  <a:pt x="322" y="1933"/>
                </a:cubicBezTo>
                <a:lnTo>
                  <a:pt x="1925" y="1933"/>
                </a:lnTo>
                <a:cubicBezTo>
                  <a:pt x="2086" y="1933"/>
                  <a:pt x="2248" y="1771"/>
                  <a:pt x="2248" y="1610"/>
                </a:cubicBezTo>
                <a:lnTo>
                  <a:pt x="2248" y="322"/>
                </a:lnTo>
                <a:cubicBezTo>
                  <a:pt x="2248" y="161"/>
                  <a:pt x="2086" y="0"/>
                  <a:pt x="1925" y="0"/>
                </a:cubicBezTo>
                <a:lnTo>
                  <a:pt x="322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BPM Suite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11"/>
          <p:cNvSpPr/>
          <p:nvPr/>
        </p:nvSpPr>
        <p:spPr>
          <a:xfrm>
            <a:off x="1108440" y="5530680"/>
            <a:ext cx="17928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8" name="Docker.svg" descr=""/>
          <p:cNvPicPr/>
          <p:nvPr/>
        </p:nvPicPr>
        <p:blipFill>
          <a:blip r:embed="rId2"/>
          <a:stretch/>
        </p:blipFill>
        <p:spPr>
          <a:xfrm>
            <a:off x="1756800" y="5763960"/>
            <a:ext cx="931680" cy="255240"/>
          </a:xfrm>
          <a:prstGeom prst="rect">
            <a:avLst/>
          </a:prstGeom>
          <a:ln>
            <a:noFill/>
          </a:ln>
        </p:spPr>
      </p:pic>
      <p:sp>
        <p:nvSpPr>
          <p:cNvPr id="169" name="CustomShape 12"/>
          <p:cNvSpPr/>
          <p:nvPr/>
        </p:nvSpPr>
        <p:spPr>
          <a:xfrm>
            <a:off x="2269080" y="4970160"/>
            <a:ext cx="821520" cy="684360"/>
          </a:xfrm>
          <a:custGeom>
            <a:avLst/>
            <a:gdLst/>
            <a:ahLst/>
            <a:rect l="l" t="t" r="r" b="b"/>
            <a:pathLst>
              <a:path w="2237" h="1932">
                <a:moveTo>
                  <a:pt x="321" y="0"/>
                </a:moveTo>
                <a:cubicBezTo>
                  <a:pt x="160" y="0"/>
                  <a:pt x="0" y="160"/>
                  <a:pt x="0" y="321"/>
                </a:cubicBezTo>
                <a:lnTo>
                  <a:pt x="0" y="1609"/>
                </a:lnTo>
                <a:cubicBezTo>
                  <a:pt x="0" y="1770"/>
                  <a:pt x="160" y="1931"/>
                  <a:pt x="321" y="1931"/>
                </a:cubicBezTo>
                <a:lnTo>
                  <a:pt x="1914" y="1931"/>
                </a:lnTo>
                <a:cubicBezTo>
                  <a:pt x="2075" y="1931"/>
                  <a:pt x="2236" y="1770"/>
                  <a:pt x="2236" y="1609"/>
                </a:cubicBezTo>
                <a:lnTo>
                  <a:pt x="2236" y="321"/>
                </a:lnTo>
                <a:cubicBezTo>
                  <a:pt x="2236" y="160"/>
                  <a:pt x="2075" y="0"/>
                  <a:pt x="1914" y="0"/>
                </a:cubicBezTo>
                <a:lnTo>
                  <a:pt x="321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BRMS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13"/>
          <p:cNvSpPr/>
          <p:nvPr/>
        </p:nvSpPr>
        <p:spPr>
          <a:xfrm>
            <a:off x="3206520" y="4977720"/>
            <a:ext cx="821520" cy="684360"/>
          </a:xfrm>
          <a:custGeom>
            <a:avLst/>
            <a:gdLst/>
            <a:ahLst/>
            <a:rect l="l" t="t" r="r" b="b"/>
            <a:pathLst>
              <a:path w="2237" h="1932">
                <a:moveTo>
                  <a:pt x="321" y="0"/>
                </a:moveTo>
                <a:cubicBezTo>
                  <a:pt x="160" y="0"/>
                  <a:pt x="0" y="160"/>
                  <a:pt x="0" y="321"/>
                </a:cubicBezTo>
                <a:lnTo>
                  <a:pt x="0" y="1609"/>
                </a:lnTo>
                <a:cubicBezTo>
                  <a:pt x="0" y="1770"/>
                  <a:pt x="160" y="1931"/>
                  <a:pt x="321" y="1931"/>
                </a:cubicBezTo>
                <a:lnTo>
                  <a:pt x="1914" y="1931"/>
                </a:lnTo>
                <a:cubicBezTo>
                  <a:pt x="2075" y="1931"/>
                  <a:pt x="2236" y="1770"/>
                  <a:pt x="2236" y="1609"/>
                </a:cubicBezTo>
                <a:lnTo>
                  <a:pt x="2236" y="321"/>
                </a:lnTo>
                <a:cubicBezTo>
                  <a:pt x="2236" y="160"/>
                  <a:pt x="2075" y="0"/>
                  <a:pt x="1914" y="0"/>
                </a:cubicBezTo>
                <a:lnTo>
                  <a:pt x="321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Fuse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14"/>
          <p:cNvSpPr/>
          <p:nvPr/>
        </p:nvSpPr>
        <p:spPr>
          <a:xfrm>
            <a:off x="307440" y="6174000"/>
            <a:ext cx="3859200" cy="272880"/>
          </a:xfrm>
          <a:custGeom>
            <a:avLst/>
            <a:gdLst/>
            <a:ahLst/>
            <a:rect l="l" t="t" r="r" b="b"/>
            <a:pathLst>
              <a:path w="9400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9271" y="763"/>
                </a:lnTo>
                <a:cubicBezTo>
                  <a:pt x="9335" y="763"/>
                  <a:pt x="9399" y="699"/>
                  <a:pt x="9399" y="635"/>
                </a:cubicBezTo>
                <a:lnTo>
                  <a:pt x="9399" y="127"/>
                </a:lnTo>
                <a:cubicBezTo>
                  <a:pt x="9399" y="63"/>
                  <a:pt x="9335" y="0"/>
                  <a:pt x="9271" y="0"/>
                </a:cubicBezTo>
                <a:lnTo>
                  <a:pt x="127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 Enterprise Linux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2" name="Picture 55" descr=""/>
          <p:cNvPicPr/>
          <p:nvPr/>
        </p:nvPicPr>
        <p:blipFill>
          <a:blip r:embed="rId3"/>
          <a:stretch/>
        </p:blipFill>
        <p:spPr>
          <a:xfrm>
            <a:off x="5138280" y="5434560"/>
            <a:ext cx="1689120" cy="1751760"/>
          </a:xfrm>
          <a:prstGeom prst="rect">
            <a:avLst/>
          </a:prstGeom>
          <a:ln>
            <a:noFill/>
          </a:ln>
        </p:spPr>
      </p:pic>
      <p:sp>
        <p:nvSpPr>
          <p:cNvPr id="173" name="CustomShape 15"/>
          <p:cNvSpPr/>
          <p:nvPr/>
        </p:nvSpPr>
        <p:spPr>
          <a:xfrm>
            <a:off x="7692840" y="4695840"/>
            <a:ext cx="2226600" cy="2168640"/>
          </a:xfrm>
          <a:custGeom>
            <a:avLst/>
            <a:gdLst/>
            <a:ahLst/>
            <a:rect l="l" t="t" r="r" b="b"/>
            <a:pathLst>
              <a:path w="4828" h="4320">
                <a:moveTo>
                  <a:pt x="719" y="0"/>
                </a:moveTo>
                <a:cubicBezTo>
                  <a:pt x="359" y="0"/>
                  <a:pt x="0" y="359"/>
                  <a:pt x="0" y="719"/>
                </a:cubicBezTo>
                <a:lnTo>
                  <a:pt x="0" y="3599"/>
                </a:lnTo>
                <a:cubicBezTo>
                  <a:pt x="0" y="3959"/>
                  <a:pt x="359" y="4319"/>
                  <a:pt x="719" y="4319"/>
                </a:cubicBezTo>
                <a:lnTo>
                  <a:pt x="4107" y="4319"/>
                </a:lnTo>
                <a:cubicBezTo>
                  <a:pt x="4467" y="4319"/>
                  <a:pt x="4827" y="3959"/>
                  <a:pt x="4827" y="3599"/>
                </a:cubicBezTo>
                <a:lnTo>
                  <a:pt x="4827" y="719"/>
                </a:lnTo>
                <a:cubicBezTo>
                  <a:pt x="4827" y="359"/>
                  <a:pt x="4467" y="0"/>
                  <a:pt x="4107" y="0"/>
                </a:cubicBezTo>
                <a:lnTo>
                  <a:pt x="719" y="0"/>
                </a:lnTo>
              </a:path>
            </a:pathLst>
          </a:custGeom>
          <a:solidFill>
            <a:srgbClr val="ccffcc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Edge Device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16"/>
          <p:cNvSpPr/>
          <p:nvPr/>
        </p:nvSpPr>
        <p:spPr>
          <a:xfrm>
            <a:off x="7894080" y="4863600"/>
            <a:ext cx="1825560" cy="272880"/>
          </a:xfrm>
          <a:custGeom>
            <a:avLst/>
            <a:gdLst/>
            <a:ahLst/>
            <a:rect l="l" t="t" r="r" b="b"/>
            <a:pathLst>
              <a:path w="4320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4191" y="763"/>
                </a:lnTo>
                <a:cubicBezTo>
                  <a:pt x="4255" y="763"/>
                  <a:pt x="4319" y="699"/>
                  <a:pt x="4319" y="635"/>
                </a:cubicBezTo>
                <a:lnTo>
                  <a:pt x="4319" y="127"/>
                </a:lnTo>
                <a:cubicBezTo>
                  <a:pt x="4319" y="63"/>
                  <a:pt x="4255" y="0"/>
                  <a:pt x="4191" y="0"/>
                </a:cubicBezTo>
                <a:lnTo>
                  <a:pt x="127" y="0"/>
                </a:lnTo>
              </a:path>
            </a:pathLst>
          </a:custGeom>
          <a:solidFill>
            <a:srgbClr val="0093d9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Microcode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17"/>
          <p:cNvSpPr/>
          <p:nvPr/>
        </p:nvSpPr>
        <p:spPr>
          <a:xfrm>
            <a:off x="7894080" y="5470200"/>
            <a:ext cx="894600" cy="272880"/>
          </a:xfrm>
          <a:custGeom>
            <a:avLst/>
            <a:gdLst/>
            <a:ahLst/>
            <a:rect l="l" t="t" r="r" b="b"/>
            <a:pathLst>
              <a:path w="2033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1905" y="763"/>
                </a:lnTo>
                <a:cubicBezTo>
                  <a:pt x="1968" y="763"/>
                  <a:pt x="2032" y="699"/>
                  <a:pt x="2032" y="635"/>
                </a:cubicBezTo>
                <a:lnTo>
                  <a:pt x="2032" y="127"/>
                </a:lnTo>
                <a:cubicBezTo>
                  <a:pt x="2032" y="63"/>
                  <a:pt x="1968" y="0"/>
                  <a:pt x="1905" y="0"/>
                </a:cubicBezTo>
                <a:lnTo>
                  <a:pt x="127" y="0"/>
                </a:lnTo>
              </a:path>
            </a:pathLst>
          </a:custGeom>
          <a:solidFill>
            <a:srgbClr val="ff8d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AM2302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18"/>
          <p:cNvSpPr/>
          <p:nvPr/>
        </p:nvSpPr>
        <p:spPr>
          <a:xfrm>
            <a:off x="8991360" y="5470200"/>
            <a:ext cx="728280" cy="272880"/>
          </a:xfrm>
          <a:custGeom>
            <a:avLst/>
            <a:gdLst/>
            <a:ahLst/>
            <a:rect l="l" t="t" r="r" b="b"/>
            <a:pathLst>
              <a:path w="2033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1905" y="763"/>
                </a:lnTo>
                <a:cubicBezTo>
                  <a:pt x="1968" y="763"/>
                  <a:pt x="2032" y="699"/>
                  <a:pt x="2032" y="635"/>
                </a:cubicBezTo>
                <a:lnTo>
                  <a:pt x="2032" y="127"/>
                </a:lnTo>
                <a:cubicBezTo>
                  <a:pt x="2032" y="63"/>
                  <a:pt x="1968" y="0"/>
                  <a:pt x="1905" y="0"/>
                </a:cubicBezTo>
                <a:lnTo>
                  <a:pt x="127" y="0"/>
                </a:lnTo>
              </a:path>
            </a:pathLst>
          </a:custGeom>
          <a:solidFill>
            <a:srgbClr val="ffff99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LED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19"/>
          <p:cNvSpPr/>
          <p:nvPr/>
        </p:nvSpPr>
        <p:spPr>
          <a:xfrm>
            <a:off x="7894080" y="6073560"/>
            <a:ext cx="1825560" cy="272880"/>
          </a:xfrm>
          <a:custGeom>
            <a:avLst/>
            <a:gdLst/>
            <a:ahLst/>
            <a:rect l="l" t="t" r="r" b="b"/>
            <a:pathLst>
              <a:path w="4320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4191" y="763"/>
                </a:lnTo>
                <a:cubicBezTo>
                  <a:pt x="4255" y="763"/>
                  <a:pt x="4319" y="699"/>
                  <a:pt x="4319" y="635"/>
                </a:cubicBezTo>
                <a:lnTo>
                  <a:pt x="4319" y="127"/>
                </a:lnTo>
                <a:cubicBezTo>
                  <a:pt x="4319" y="63"/>
                  <a:pt x="4255" y="0"/>
                  <a:pt x="4191" y="0"/>
                </a:cubicBezTo>
                <a:lnTo>
                  <a:pt x="127" y="0"/>
                </a:lnTo>
              </a:path>
            </a:pathLst>
          </a:custGeom>
          <a:solidFill>
            <a:srgbClr val="ff8d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ESP8266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Picture 38" descr=""/>
          <p:cNvPicPr/>
          <p:nvPr/>
        </p:nvPicPr>
        <p:blipFill>
          <a:blip r:embed="rId1"/>
          <a:stretch/>
        </p:blipFill>
        <p:spPr>
          <a:xfrm>
            <a:off x="8343000" y="3566160"/>
            <a:ext cx="1737720" cy="912960"/>
          </a:xfrm>
          <a:prstGeom prst="rect">
            <a:avLst/>
          </a:prstGeom>
          <a:ln>
            <a:noFill/>
          </a:ln>
        </p:spPr>
      </p:pic>
      <p:sp>
        <p:nvSpPr>
          <p:cNvPr id="179" name="CustomShape 1"/>
          <p:cNvSpPr/>
          <p:nvPr/>
        </p:nvSpPr>
        <p:spPr>
          <a:xfrm>
            <a:off x="655200" y="122400"/>
            <a:ext cx="8574480" cy="132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529b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IoT Smart Gateway Demo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0" name="Picture 89" descr=""/>
          <p:cNvPicPr/>
          <p:nvPr/>
        </p:nvPicPr>
        <p:blipFill>
          <a:blip r:embed="rId2"/>
          <a:stretch/>
        </p:blipFill>
        <p:spPr>
          <a:xfrm>
            <a:off x="6400800" y="1463040"/>
            <a:ext cx="2472120" cy="2364120"/>
          </a:xfrm>
          <a:prstGeom prst="rect">
            <a:avLst/>
          </a:prstGeom>
          <a:ln>
            <a:noFill/>
          </a:ln>
        </p:spPr>
      </p:pic>
      <p:sp>
        <p:nvSpPr>
          <p:cNvPr id="181" name="CustomShape 2"/>
          <p:cNvSpPr/>
          <p:nvPr/>
        </p:nvSpPr>
        <p:spPr>
          <a:xfrm>
            <a:off x="4869720" y="4694400"/>
            <a:ext cx="2226600" cy="2170440"/>
          </a:xfrm>
          <a:custGeom>
            <a:avLst/>
            <a:gdLst/>
            <a:ahLst/>
            <a:rect l="l" t="t" r="r" b="b"/>
            <a:pathLst>
              <a:path w="5844" h="6606">
                <a:moveTo>
                  <a:pt x="973" y="0"/>
                </a:moveTo>
                <a:cubicBezTo>
                  <a:pt x="486" y="0"/>
                  <a:pt x="0" y="486"/>
                  <a:pt x="0" y="973"/>
                </a:cubicBezTo>
                <a:lnTo>
                  <a:pt x="0" y="5631"/>
                </a:lnTo>
                <a:cubicBezTo>
                  <a:pt x="0" y="6118"/>
                  <a:pt x="486" y="6605"/>
                  <a:pt x="973" y="6605"/>
                </a:cubicBezTo>
                <a:lnTo>
                  <a:pt x="4869" y="6605"/>
                </a:lnTo>
                <a:cubicBezTo>
                  <a:pt x="5356" y="6605"/>
                  <a:pt x="5843" y="6118"/>
                  <a:pt x="5843" y="5631"/>
                </a:cubicBezTo>
                <a:lnTo>
                  <a:pt x="5843" y="973"/>
                </a:lnTo>
                <a:cubicBezTo>
                  <a:pt x="5843" y="486"/>
                  <a:pt x="5356" y="0"/>
                  <a:pt x="4869" y="0"/>
                </a:cubicBezTo>
                <a:lnTo>
                  <a:pt x="973" y="0"/>
                </a:lnTo>
              </a:path>
            </a:pathLst>
          </a:custGeom>
          <a:solidFill>
            <a:srgbClr val="ccffcc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Smart Gateway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4982400" y="4840200"/>
            <a:ext cx="2004120" cy="1224000"/>
          </a:xfrm>
          <a:custGeom>
            <a:avLst/>
            <a:gdLst/>
            <a:ahLst/>
            <a:rect l="l" t="t" r="r" b="b"/>
            <a:pathLst>
              <a:path w="4827" h="3426">
                <a:moveTo>
                  <a:pt x="570" y="0"/>
                </a:moveTo>
                <a:cubicBezTo>
                  <a:pt x="285" y="0"/>
                  <a:pt x="0" y="285"/>
                  <a:pt x="0" y="570"/>
                </a:cubicBezTo>
                <a:lnTo>
                  <a:pt x="0" y="2854"/>
                </a:lnTo>
                <a:cubicBezTo>
                  <a:pt x="0" y="3139"/>
                  <a:pt x="285" y="3425"/>
                  <a:pt x="570" y="3425"/>
                </a:cubicBezTo>
                <a:lnTo>
                  <a:pt x="4256" y="3425"/>
                </a:lnTo>
                <a:cubicBezTo>
                  <a:pt x="4541" y="3425"/>
                  <a:pt x="4826" y="3139"/>
                  <a:pt x="4826" y="2854"/>
                </a:cubicBezTo>
                <a:lnTo>
                  <a:pt x="4826" y="570"/>
                </a:lnTo>
                <a:cubicBezTo>
                  <a:pt x="4826" y="285"/>
                  <a:pt x="4541" y="0"/>
                  <a:pt x="4256" y="0"/>
                </a:cubicBezTo>
                <a:lnTo>
                  <a:pt x="570" y="0"/>
                </a:lnTo>
              </a:path>
            </a:pathLst>
          </a:custGeom>
          <a:solidFill>
            <a:srgbClr val="0093d9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83" name="CustomShape 4"/>
          <p:cNvSpPr/>
          <p:nvPr/>
        </p:nvSpPr>
        <p:spPr>
          <a:xfrm>
            <a:off x="5112360" y="4977720"/>
            <a:ext cx="821520" cy="684360"/>
          </a:xfrm>
          <a:custGeom>
            <a:avLst/>
            <a:gdLst/>
            <a:ahLst/>
            <a:rect l="l" t="t" r="r" b="b"/>
            <a:pathLst>
              <a:path w="2034" h="1846">
                <a:moveTo>
                  <a:pt x="307" y="0"/>
                </a:moveTo>
                <a:cubicBezTo>
                  <a:pt x="153" y="0"/>
                  <a:pt x="0" y="153"/>
                  <a:pt x="0" y="307"/>
                </a:cubicBezTo>
                <a:lnTo>
                  <a:pt x="0" y="1537"/>
                </a:lnTo>
                <a:cubicBezTo>
                  <a:pt x="0" y="1691"/>
                  <a:pt x="153" y="1845"/>
                  <a:pt x="307" y="1845"/>
                </a:cubicBezTo>
                <a:lnTo>
                  <a:pt x="1725" y="1845"/>
                </a:lnTo>
                <a:cubicBezTo>
                  <a:pt x="1879" y="1845"/>
                  <a:pt x="2033" y="1691"/>
                  <a:pt x="2033" y="1537"/>
                </a:cubicBezTo>
                <a:lnTo>
                  <a:pt x="2033" y="307"/>
                </a:lnTo>
                <a:cubicBezTo>
                  <a:pt x="2033" y="153"/>
                  <a:pt x="1879" y="0"/>
                  <a:pt x="1725" y="0"/>
                </a:cubicBezTo>
                <a:lnTo>
                  <a:pt x="307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BRMS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5"/>
          <p:cNvSpPr/>
          <p:nvPr/>
        </p:nvSpPr>
        <p:spPr>
          <a:xfrm>
            <a:off x="6048000" y="4968720"/>
            <a:ext cx="821520" cy="684360"/>
          </a:xfrm>
          <a:custGeom>
            <a:avLst/>
            <a:gdLst/>
            <a:ahLst/>
            <a:rect l="l" t="t" r="r" b="b"/>
            <a:pathLst>
              <a:path w="2034" h="1846">
                <a:moveTo>
                  <a:pt x="307" y="0"/>
                </a:moveTo>
                <a:cubicBezTo>
                  <a:pt x="153" y="0"/>
                  <a:pt x="0" y="153"/>
                  <a:pt x="0" y="307"/>
                </a:cubicBezTo>
                <a:lnTo>
                  <a:pt x="0" y="1537"/>
                </a:lnTo>
                <a:cubicBezTo>
                  <a:pt x="0" y="1691"/>
                  <a:pt x="153" y="1845"/>
                  <a:pt x="307" y="1845"/>
                </a:cubicBezTo>
                <a:lnTo>
                  <a:pt x="1725" y="1845"/>
                </a:lnTo>
                <a:cubicBezTo>
                  <a:pt x="1879" y="1845"/>
                  <a:pt x="2033" y="1691"/>
                  <a:pt x="2033" y="1537"/>
                </a:cubicBezTo>
                <a:lnTo>
                  <a:pt x="2033" y="307"/>
                </a:lnTo>
                <a:cubicBezTo>
                  <a:pt x="2033" y="153"/>
                  <a:pt x="1879" y="0"/>
                  <a:pt x="1725" y="0"/>
                </a:cubicBezTo>
                <a:lnTo>
                  <a:pt x="307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Fuse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6"/>
          <p:cNvSpPr/>
          <p:nvPr/>
        </p:nvSpPr>
        <p:spPr>
          <a:xfrm>
            <a:off x="5627160" y="5463720"/>
            <a:ext cx="17928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6" name="Docker.svg" descr=""/>
          <p:cNvPicPr/>
          <p:nvPr/>
        </p:nvPicPr>
        <p:blipFill>
          <a:blip r:embed="rId3"/>
          <a:stretch/>
        </p:blipFill>
        <p:spPr>
          <a:xfrm>
            <a:off x="5491080" y="5755680"/>
            <a:ext cx="931680" cy="264960"/>
          </a:xfrm>
          <a:prstGeom prst="rect">
            <a:avLst/>
          </a:prstGeom>
          <a:ln>
            <a:noFill/>
          </a:ln>
        </p:spPr>
      </p:pic>
      <p:sp>
        <p:nvSpPr>
          <p:cNvPr id="187" name="CustomShape 7"/>
          <p:cNvSpPr/>
          <p:nvPr/>
        </p:nvSpPr>
        <p:spPr>
          <a:xfrm>
            <a:off x="201600" y="4694400"/>
            <a:ext cx="4071600" cy="2170440"/>
          </a:xfrm>
          <a:custGeom>
            <a:avLst/>
            <a:gdLst/>
            <a:ahLst/>
            <a:rect l="l" t="t" r="r" b="b"/>
            <a:pathLst>
              <a:path w="11193" h="7268">
                <a:moveTo>
                  <a:pt x="1211" y="0"/>
                </a:moveTo>
                <a:cubicBezTo>
                  <a:pt x="605" y="0"/>
                  <a:pt x="0" y="605"/>
                  <a:pt x="0" y="1211"/>
                </a:cubicBezTo>
                <a:lnTo>
                  <a:pt x="0" y="6055"/>
                </a:lnTo>
                <a:cubicBezTo>
                  <a:pt x="0" y="6661"/>
                  <a:pt x="605" y="7267"/>
                  <a:pt x="1211" y="7267"/>
                </a:cubicBezTo>
                <a:lnTo>
                  <a:pt x="9981" y="7267"/>
                </a:lnTo>
                <a:cubicBezTo>
                  <a:pt x="10586" y="7267"/>
                  <a:pt x="11192" y="6661"/>
                  <a:pt x="11192" y="6055"/>
                </a:cubicBezTo>
                <a:lnTo>
                  <a:pt x="11192" y="1211"/>
                </a:lnTo>
                <a:cubicBezTo>
                  <a:pt x="11192" y="605"/>
                  <a:pt x="10586" y="0"/>
                  <a:pt x="9981" y="0"/>
                </a:cubicBezTo>
                <a:lnTo>
                  <a:pt x="1211" y="0"/>
                </a:lnTo>
              </a:path>
            </a:pathLst>
          </a:custGeom>
          <a:solidFill>
            <a:srgbClr val="ccffcc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Datacenter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8"/>
          <p:cNvSpPr/>
          <p:nvPr/>
        </p:nvSpPr>
        <p:spPr>
          <a:xfrm>
            <a:off x="293040" y="4840200"/>
            <a:ext cx="3859200" cy="1224000"/>
          </a:xfrm>
          <a:custGeom>
            <a:avLst/>
            <a:gdLst/>
            <a:ahLst/>
            <a:rect l="l" t="t" r="r" b="b"/>
            <a:pathLst>
              <a:path w="10432" h="3711">
                <a:moveTo>
                  <a:pt x="618" y="0"/>
                </a:moveTo>
                <a:cubicBezTo>
                  <a:pt x="309" y="0"/>
                  <a:pt x="0" y="309"/>
                  <a:pt x="0" y="618"/>
                </a:cubicBezTo>
                <a:lnTo>
                  <a:pt x="0" y="3092"/>
                </a:lnTo>
                <a:cubicBezTo>
                  <a:pt x="0" y="3401"/>
                  <a:pt x="309" y="3710"/>
                  <a:pt x="618" y="3710"/>
                </a:cubicBezTo>
                <a:lnTo>
                  <a:pt x="9812" y="3710"/>
                </a:lnTo>
                <a:cubicBezTo>
                  <a:pt x="10121" y="3710"/>
                  <a:pt x="10431" y="3401"/>
                  <a:pt x="10431" y="3092"/>
                </a:cubicBezTo>
                <a:lnTo>
                  <a:pt x="10431" y="618"/>
                </a:lnTo>
                <a:cubicBezTo>
                  <a:pt x="10431" y="309"/>
                  <a:pt x="10121" y="0"/>
                  <a:pt x="9812" y="0"/>
                </a:cubicBezTo>
                <a:lnTo>
                  <a:pt x="618" y="0"/>
                </a:lnTo>
              </a:path>
            </a:pathLst>
          </a:custGeom>
          <a:solidFill>
            <a:srgbClr val="0093d9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89" name="CustomShape 9"/>
          <p:cNvSpPr/>
          <p:nvPr/>
        </p:nvSpPr>
        <p:spPr>
          <a:xfrm>
            <a:off x="383400" y="4966200"/>
            <a:ext cx="821520" cy="684360"/>
          </a:xfrm>
          <a:custGeom>
            <a:avLst/>
            <a:gdLst/>
            <a:ahLst/>
            <a:rect l="l" t="t" r="r" b="b"/>
            <a:pathLst>
              <a:path w="2249" h="1934">
                <a:moveTo>
                  <a:pt x="322" y="0"/>
                </a:moveTo>
                <a:cubicBezTo>
                  <a:pt x="161" y="0"/>
                  <a:pt x="0" y="161"/>
                  <a:pt x="0" y="322"/>
                </a:cubicBezTo>
                <a:lnTo>
                  <a:pt x="0" y="1610"/>
                </a:lnTo>
                <a:cubicBezTo>
                  <a:pt x="0" y="1771"/>
                  <a:pt x="161" y="1933"/>
                  <a:pt x="322" y="1933"/>
                </a:cubicBezTo>
                <a:lnTo>
                  <a:pt x="1925" y="1933"/>
                </a:lnTo>
                <a:cubicBezTo>
                  <a:pt x="2086" y="1933"/>
                  <a:pt x="2248" y="1771"/>
                  <a:pt x="2248" y="1610"/>
                </a:cubicBezTo>
                <a:lnTo>
                  <a:pt x="2248" y="322"/>
                </a:lnTo>
                <a:cubicBezTo>
                  <a:pt x="2248" y="161"/>
                  <a:pt x="2086" y="0"/>
                  <a:pt x="1925" y="0"/>
                </a:cubicBezTo>
                <a:lnTo>
                  <a:pt x="322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Grid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10"/>
          <p:cNvSpPr/>
          <p:nvPr/>
        </p:nvSpPr>
        <p:spPr>
          <a:xfrm>
            <a:off x="1327680" y="4970160"/>
            <a:ext cx="821520" cy="684360"/>
          </a:xfrm>
          <a:custGeom>
            <a:avLst/>
            <a:gdLst/>
            <a:ahLst/>
            <a:rect l="l" t="t" r="r" b="b"/>
            <a:pathLst>
              <a:path w="2249" h="1934">
                <a:moveTo>
                  <a:pt x="322" y="0"/>
                </a:moveTo>
                <a:cubicBezTo>
                  <a:pt x="161" y="0"/>
                  <a:pt x="0" y="161"/>
                  <a:pt x="0" y="322"/>
                </a:cubicBezTo>
                <a:lnTo>
                  <a:pt x="0" y="1610"/>
                </a:lnTo>
                <a:cubicBezTo>
                  <a:pt x="0" y="1771"/>
                  <a:pt x="161" y="1933"/>
                  <a:pt x="322" y="1933"/>
                </a:cubicBezTo>
                <a:lnTo>
                  <a:pt x="1925" y="1933"/>
                </a:lnTo>
                <a:cubicBezTo>
                  <a:pt x="2086" y="1933"/>
                  <a:pt x="2248" y="1771"/>
                  <a:pt x="2248" y="1610"/>
                </a:cubicBezTo>
                <a:lnTo>
                  <a:pt x="2248" y="322"/>
                </a:lnTo>
                <a:cubicBezTo>
                  <a:pt x="2248" y="161"/>
                  <a:pt x="2086" y="0"/>
                  <a:pt x="1925" y="0"/>
                </a:cubicBezTo>
                <a:lnTo>
                  <a:pt x="322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BPM Suite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11"/>
          <p:cNvSpPr/>
          <p:nvPr/>
        </p:nvSpPr>
        <p:spPr>
          <a:xfrm>
            <a:off x="1108440" y="5530680"/>
            <a:ext cx="17928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2" name="Docker.svg" descr=""/>
          <p:cNvPicPr/>
          <p:nvPr/>
        </p:nvPicPr>
        <p:blipFill>
          <a:blip r:embed="rId4"/>
          <a:stretch/>
        </p:blipFill>
        <p:spPr>
          <a:xfrm>
            <a:off x="1756800" y="5763960"/>
            <a:ext cx="931680" cy="255240"/>
          </a:xfrm>
          <a:prstGeom prst="rect">
            <a:avLst/>
          </a:prstGeom>
          <a:ln>
            <a:noFill/>
          </a:ln>
        </p:spPr>
      </p:pic>
      <p:sp>
        <p:nvSpPr>
          <p:cNvPr id="193" name="CustomShape 12"/>
          <p:cNvSpPr/>
          <p:nvPr/>
        </p:nvSpPr>
        <p:spPr>
          <a:xfrm>
            <a:off x="2269080" y="4970160"/>
            <a:ext cx="821520" cy="684360"/>
          </a:xfrm>
          <a:custGeom>
            <a:avLst/>
            <a:gdLst/>
            <a:ahLst/>
            <a:rect l="l" t="t" r="r" b="b"/>
            <a:pathLst>
              <a:path w="2237" h="1932">
                <a:moveTo>
                  <a:pt x="321" y="0"/>
                </a:moveTo>
                <a:cubicBezTo>
                  <a:pt x="160" y="0"/>
                  <a:pt x="0" y="160"/>
                  <a:pt x="0" y="321"/>
                </a:cubicBezTo>
                <a:lnTo>
                  <a:pt x="0" y="1609"/>
                </a:lnTo>
                <a:cubicBezTo>
                  <a:pt x="0" y="1770"/>
                  <a:pt x="160" y="1931"/>
                  <a:pt x="321" y="1931"/>
                </a:cubicBezTo>
                <a:lnTo>
                  <a:pt x="1914" y="1931"/>
                </a:lnTo>
                <a:cubicBezTo>
                  <a:pt x="2075" y="1931"/>
                  <a:pt x="2236" y="1770"/>
                  <a:pt x="2236" y="1609"/>
                </a:cubicBezTo>
                <a:lnTo>
                  <a:pt x="2236" y="321"/>
                </a:lnTo>
                <a:cubicBezTo>
                  <a:pt x="2236" y="160"/>
                  <a:pt x="2075" y="0"/>
                  <a:pt x="1914" y="0"/>
                </a:cubicBezTo>
                <a:lnTo>
                  <a:pt x="321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BRMS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13"/>
          <p:cNvSpPr/>
          <p:nvPr/>
        </p:nvSpPr>
        <p:spPr>
          <a:xfrm>
            <a:off x="3206520" y="4977720"/>
            <a:ext cx="821520" cy="684360"/>
          </a:xfrm>
          <a:custGeom>
            <a:avLst/>
            <a:gdLst/>
            <a:ahLst/>
            <a:rect l="l" t="t" r="r" b="b"/>
            <a:pathLst>
              <a:path w="2237" h="1932">
                <a:moveTo>
                  <a:pt x="321" y="0"/>
                </a:moveTo>
                <a:cubicBezTo>
                  <a:pt x="160" y="0"/>
                  <a:pt x="0" y="160"/>
                  <a:pt x="0" y="321"/>
                </a:cubicBezTo>
                <a:lnTo>
                  <a:pt x="0" y="1609"/>
                </a:lnTo>
                <a:cubicBezTo>
                  <a:pt x="0" y="1770"/>
                  <a:pt x="160" y="1931"/>
                  <a:pt x="321" y="1931"/>
                </a:cubicBezTo>
                <a:lnTo>
                  <a:pt x="1914" y="1931"/>
                </a:lnTo>
                <a:cubicBezTo>
                  <a:pt x="2075" y="1931"/>
                  <a:pt x="2236" y="1770"/>
                  <a:pt x="2236" y="1609"/>
                </a:cubicBezTo>
                <a:lnTo>
                  <a:pt x="2236" y="321"/>
                </a:lnTo>
                <a:cubicBezTo>
                  <a:pt x="2236" y="160"/>
                  <a:pt x="2075" y="0"/>
                  <a:pt x="1914" y="0"/>
                </a:cubicBezTo>
                <a:lnTo>
                  <a:pt x="321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Fuse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14"/>
          <p:cNvSpPr/>
          <p:nvPr/>
        </p:nvSpPr>
        <p:spPr>
          <a:xfrm>
            <a:off x="307440" y="6174000"/>
            <a:ext cx="3859200" cy="272880"/>
          </a:xfrm>
          <a:custGeom>
            <a:avLst/>
            <a:gdLst/>
            <a:ahLst/>
            <a:rect l="l" t="t" r="r" b="b"/>
            <a:pathLst>
              <a:path w="9400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9271" y="763"/>
                </a:lnTo>
                <a:cubicBezTo>
                  <a:pt x="9335" y="763"/>
                  <a:pt x="9399" y="699"/>
                  <a:pt x="9399" y="635"/>
                </a:cubicBezTo>
                <a:lnTo>
                  <a:pt x="9399" y="127"/>
                </a:lnTo>
                <a:cubicBezTo>
                  <a:pt x="9399" y="63"/>
                  <a:pt x="9335" y="0"/>
                  <a:pt x="9271" y="0"/>
                </a:cubicBezTo>
                <a:lnTo>
                  <a:pt x="127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 Enterprise Linux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6" name="Picture 55" descr=""/>
          <p:cNvPicPr/>
          <p:nvPr/>
        </p:nvPicPr>
        <p:blipFill>
          <a:blip r:embed="rId5"/>
          <a:stretch/>
        </p:blipFill>
        <p:spPr>
          <a:xfrm>
            <a:off x="5138280" y="5434560"/>
            <a:ext cx="1689120" cy="1751760"/>
          </a:xfrm>
          <a:prstGeom prst="rect">
            <a:avLst/>
          </a:prstGeom>
          <a:ln>
            <a:noFill/>
          </a:ln>
        </p:spPr>
      </p:pic>
      <p:sp>
        <p:nvSpPr>
          <p:cNvPr id="197" name="CustomShape 15"/>
          <p:cNvSpPr/>
          <p:nvPr/>
        </p:nvSpPr>
        <p:spPr>
          <a:xfrm flipH="1">
            <a:off x="6273720" y="3780720"/>
            <a:ext cx="2801520" cy="91224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MQTT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16"/>
          <p:cNvSpPr/>
          <p:nvPr/>
        </p:nvSpPr>
        <p:spPr>
          <a:xfrm>
            <a:off x="7692840" y="4695840"/>
            <a:ext cx="2226600" cy="2168640"/>
          </a:xfrm>
          <a:custGeom>
            <a:avLst/>
            <a:gdLst/>
            <a:ahLst/>
            <a:rect l="l" t="t" r="r" b="b"/>
            <a:pathLst>
              <a:path w="4828" h="4320">
                <a:moveTo>
                  <a:pt x="719" y="0"/>
                </a:moveTo>
                <a:cubicBezTo>
                  <a:pt x="359" y="0"/>
                  <a:pt x="0" y="359"/>
                  <a:pt x="0" y="719"/>
                </a:cubicBezTo>
                <a:lnTo>
                  <a:pt x="0" y="3599"/>
                </a:lnTo>
                <a:cubicBezTo>
                  <a:pt x="0" y="3959"/>
                  <a:pt x="359" y="4319"/>
                  <a:pt x="719" y="4319"/>
                </a:cubicBezTo>
                <a:lnTo>
                  <a:pt x="4107" y="4319"/>
                </a:lnTo>
                <a:cubicBezTo>
                  <a:pt x="4467" y="4319"/>
                  <a:pt x="4827" y="3959"/>
                  <a:pt x="4827" y="3599"/>
                </a:cubicBezTo>
                <a:lnTo>
                  <a:pt x="4827" y="719"/>
                </a:lnTo>
                <a:cubicBezTo>
                  <a:pt x="4827" y="359"/>
                  <a:pt x="4467" y="0"/>
                  <a:pt x="4107" y="0"/>
                </a:cubicBezTo>
                <a:lnTo>
                  <a:pt x="719" y="0"/>
                </a:lnTo>
              </a:path>
            </a:pathLst>
          </a:custGeom>
          <a:solidFill>
            <a:srgbClr val="ccffcc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Edge Device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17"/>
          <p:cNvSpPr/>
          <p:nvPr/>
        </p:nvSpPr>
        <p:spPr>
          <a:xfrm>
            <a:off x="7894080" y="4863600"/>
            <a:ext cx="1825560" cy="272880"/>
          </a:xfrm>
          <a:custGeom>
            <a:avLst/>
            <a:gdLst/>
            <a:ahLst/>
            <a:rect l="l" t="t" r="r" b="b"/>
            <a:pathLst>
              <a:path w="4320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4191" y="763"/>
                </a:lnTo>
                <a:cubicBezTo>
                  <a:pt x="4255" y="763"/>
                  <a:pt x="4319" y="699"/>
                  <a:pt x="4319" y="635"/>
                </a:cubicBezTo>
                <a:lnTo>
                  <a:pt x="4319" y="127"/>
                </a:lnTo>
                <a:cubicBezTo>
                  <a:pt x="4319" y="63"/>
                  <a:pt x="4255" y="0"/>
                  <a:pt x="4191" y="0"/>
                </a:cubicBezTo>
                <a:lnTo>
                  <a:pt x="127" y="0"/>
                </a:lnTo>
              </a:path>
            </a:pathLst>
          </a:custGeom>
          <a:solidFill>
            <a:srgbClr val="0093d9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Microcode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18"/>
          <p:cNvSpPr/>
          <p:nvPr/>
        </p:nvSpPr>
        <p:spPr>
          <a:xfrm>
            <a:off x="7894080" y="5470200"/>
            <a:ext cx="894600" cy="272880"/>
          </a:xfrm>
          <a:custGeom>
            <a:avLst/>
            <a:gdLst/>
            <a:ahLst/>
            <a:rect l="l" t="t" r="r" b="b"/>
            <a:pathLst>
              <a:path w="2033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1905" y="763"/>
                </a:lnTo>
                <a:cubicBezTo>
                  <a:pt x="1968" y="763"/>
                  <a:pt x="2032" y="699"/>
                  <a:pt x="2032" y="635"/>
                </a:cubicBezTo>
                <a:lnTo>
                  <a:pt x="2032" y="127"/>
                </a:lnTo>
                <a:cubicBezTo>
                  <a:pt x="2032" y="63"/>
                  <a:pt x="1968" y="0"/>
                  <a:pt x="1905" y="0"/>
                </a:cubicBezTo>
                <a:lnTo>
                  <a:pt x="127" y="0"/>
                </a:lnTo>
              </a:path>
            </a:pathLst>
          </a:custGeom>
          <a:solidFill>
            <a:srgbClr val="ff8d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AM2302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19"/>
          <p:cNvSpPr/>
          <p:nvPr/>
        </p:nvSpPr>
        <p:spPr>
          <a:xfrm>
            <a:off x="8991360" y="5470200"/>
            <a:ext cx="728280" cy="272880"/>
          </a:xfrm>
          <a:custGeom>
            <a:avLst/>
            <a:gdLst/>
            <a:ahLst/>
            <a:rect l="l" t="t" r="r" b="b"/>
            <a:pathLst>
              <a:path w="2033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1905" y="763"/>
                </a:lnTo>
                <a:cubicBezTo>
                  <a:pt x="1968" y="763"/>
                  <a:pt x="2032" y="699"/>
                  <a:pt x="2032" y="635"/>
                </a:cubicBezTo>
                <a:lnTo>
                  <a:pt x="2032" y="127"/>
                </a:lnTo>
                <a:cubicBezTo>
                  <a:pt x="2032" y="63"/>
                  <a:pt x="1968" y="0"/>
                  <a:pt x="1905" y="0"/>
                </a:cubicBezTo>
                <a:lnTo>
                  <a:pt x="127" y="0"/>
                </a:lnTo>
              </a:path>
            </a:pathLst>
          </a:custGeom>
          <a:solidFill>
            <a:srgbClr val="ffff99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LED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20"/>
          <p:cNvSpPr/>
          <p:nvPr/>
        </p:nvSpPr>
        <p:spPr>
          <a:xfrm>
            <a:off x="7894080" y="6073560"/>
            <a:ext cx="1825560" cy="272880"/>
          </a:xfrm>
          <a:custGeom>
            <a:avLst/>
            <a:gdLst/>
            <a:ahLst/>
            <a:rect l="l" t="t" r="r" b="b"/>
            <a:pathLst>
              <a:path w="4320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4191" y="763"/>
                </a:lnTo>
                <a:cubicBezTo>
                  <a:pt x="4255" y="763"/>
                  <a:pt x="4319" y="699"/>
                  <a:pt x="4319" y="635"/>
                </a:cubicBezTo>
                <a:lnTo>
                  <a:pt x="4319" y="127"/>
                </a:lnTo>
                <a:cubicBezTo>
                  <a:pt x="4319" y="63"/>
                  <a:pt x="4255" y="0"/>
                  <a:pt x="4191" y="0"/>
                </a:cubicBezTo>
                <a:lnTo>
                  <a:pt x="127" y="0"/>
                </a:lnTo>
              </a:path>
            </a:pathLst>
          </a:custGeom>
          <a:solidFill>
            <a:srgbClr val="ff8d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ESP8266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3" name="Picture 2" descr=""/>
          <p:cNvPicPr/>
          <p:nvPr/>
        </p:nvPicPr>
        <p:blipFill>
          <a:blip r:embed="rId6"/>
          <a:stretch/>
        </p:blipFill>
        <p:spPr>
          <a:xfrm>
            <a:off x="1097280" y="1463040"/>
            <a:ext cx="2069640" cy="2069640"/>
          </a:xfrm>
          <a:prstGeom prst="rect">
            <a:avLst/>
          </a:prstGeom>
          <a:ln>
            <a:noFill/>
          </a:ln>
        </p:spPr>
      </p:pic>
      <p:sp>
        <p:nvSpPr>
          <p:cNvPr id="204" name="CustomShape 21"/>
          <p:cNvSpPr/>
          <p:nvPr/>
        </p:nvSpPr>
        <p:spPr>
          <a:xfrm>
            <a:off x="3880440" y="1953360"/>
            <a:ext cx="1865520" cy="587160"/>
          </a:xfrm>
          <a:prstGeom prst="lef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32˚C, #1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22"/>
          <p:cNvSpPr/>
          <p:nvPr/>
        </p:nvSpPr>
        <p:spPr>
          <a:xfrm>
            <a:off x="3639240" y="2651760"/>
            <a:ext cx="24872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 message per second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TextShape 23"/>
          <p:cNvSpPr txBox="1"/>
          <p:nvPr/>
        </p:nvSpPr>
        <p:spPr>
          <a:xfrm>
            <a:off x="4385160" y="1554480"/>
            <a:ext cx="91836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T,  ϕ,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655200" y="122400"/>
            <a:ext cx="8574480" cy="132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529b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IoT Smart Gateway Demo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4869720" y="4694400"/>
            <a:ext cx="2226600" cy="2170440"/>
          </a:xfrm>
          <a:custGeom>
            <a:avLst/>
            <a:gdLst/>
            <a:ahLst/>
            <a:rect l="l" t="t" r="r" b="b"/>
            <a:pathLst>
              <a:path w="5844" h="6606">
                <a:moveTo>
                  <a:pt x="973" y="0"/>
                </a:moveTo>
                <a:cubicBezTo>
                  <a:pt x="486" y="0"/>
                  <a:pt x="0" y="486"/>
                  <a:pt x="0" y="973"/>
                </a:cubicBezTo>
                <a:lnTo>
                  <a:pt x="0" y="5631"/>
                </a:lnTo>
                <a:cubicBezTo>
                  <a:pt x="0" y="6118"/>
                  <a:pt x="486" y="6605"/>
                  <a:pt x="973" y="6605"/>
                </a:cubicBezTo>
                <a:lnTo>
                  <a:pt x="4869" y="6605"/>
                </a:lnTo>
                <a:cubicBezTo>
                  <a:pt x="5356" y="6605"/>
                  <a:pt x="5843" y="6118"/>
                  <a:pt x="5843" y="5631"/>
                </a:cubicBezTo>
                <a:lnTo>
                  <a:pt x="5843" y="973"/>
                </a:lnTo>
                <a:cubicBezTo>
                  <a:pt x="5843" y="486"/>
                  <a:pt x="5356" y="0"/>
                  <a:pt x="4869" y="0"/>
                </a:cubicBezTo>
                <a:lnTo>
                  <a:pt x="973" y="0"/>
                </a:lnTo>
              </a:path>
            </a:pathLst>
          </a:custGeom>
          <a:solidFill>
            <a:srgbClr val="ccffcc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Smart Gateway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4982400" y="4840200"/>
            <a:ext cx="2004120" cy="1224000"/>
          </a:xfrm>
          <a:custGeom>
            <a:avLst/>
            <a:gdLst/>
            <a:ahLst/>
            <a:rect l="l" t="t" r="r" b="b"/>
            <a:pathLst>
              <a:path w="4827" h="3426">
                <a:moveTo>
                  <a:pt x="570" y="0"/>
                </a:moveTo>
                <a:cubicBezTo>
                  <a:pt x="285" y="0"/>
                  <a:pt x="0" y="285"/>
                  <a:pt x="0" y="570"/>
                </a:cubicBezTo>
                <a:lnTo>
                  <a:pt x="0" y="2854"/>
                </a:lnTo>
                <a:cubicBezTo>
                  <a:pt x="0" y="3139"/>
                  <a:pt x="285" y="3425"/>
                  <a:pt x="570" y="3425"/>
                </a:cubicBezTo>
                <a:lnTo>
                  <a:pt x="4256" y="3425"/>
                </a:lnTo>
                <a:cubicBezTo>
                  <a:pt x="4541" y="3425"/>
                  <a:pt x="4826" y="3139"/>
                  <a:pt x="4826" y="2854"/>
                </a:cubicBezTo>
                <a:lnTo>
                  <a:pt x="4826" y="570"/>
                </a:lnTo>
                <a:cubicBezTo>
                  <a:pt x="4826" y="285"/>
                  <a:pt x="4541" y="0"/>
                  <a:pt x="4256" y="0"/>
                </a:cubicBezTo>
                <a:lnTo>
                  <a:pt x="570" y="0"/>
                </a:lnTo>
              </a:path>
            </a:pathLst>
          </a:custGeom>
          <a:solidFill>
            <a:srgbClr val="0093d9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10" name="CustomShape 4"/>
          <p:cNvSpPr/>
          <p:nvPr/>
        </p:nvSpPr>
        <p:spPr>
          <a:xfrm>
            <a:off x="5112360" y="4977720"/>
            <a:ext cx="821520" cy="684360"/>
          </a:xfrm>
          <a:custGeom>
            <a:avLst/>
            <a:gdLst/>
            <a:ahLst/>
            <a:rect l="l" t="t" r="r" b="b"/>
            <a:pathLst>
              <a:path w="2034" h="1846">
                <a:moveTo>
                  <a:pt x="307" y="0"/>
                </a:moveTo>
                <a:cubicBezTo>
                  <a:pt x="153" y="0"/>
                  <a:pt x="0" y="153"/>
                  <a:pt x="0" y="307"/>
                </a:cubicBezTo>
                <a:lnTo>
                  <a:pt x="0" y="1537"/>
                </a:lnTo>
                <a:cubicBezTo>
                  <a:pt x="0" y="1691"/>
                  <a:pt x="153" y="1845"/>
                  <a:pt x="307" y="1845"/>
                </a:cubicBezTo>
                <a:lnTo>
                  <a:pt x="1725" y="1845"/>
                </a:lnTo>
                <a:cubicBezTo>
                  <a:pt x="1879" y="1845"/>
                  <a:pt x="2033" y="1691"/>
                  <a:pt x="2033" y="1537"/>
                </a:cubicBezTo>
                <a:lnTo>
                  <a:pt x="2033" y="307"/>
                </a:lnTo>
                <a:cubicBezTo>
                  <a:pt x="2033" y="153"/>
                  <a:pt x="1879" y="0"/>
                  <a:pt x="1725" y="0"/>
                </a:cubicBezTo>
                <a:lnTo>
                  <a:pt x="307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BRMS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5"/>
          <p:cNvSpPr/>
          <p:nvPr/>
        </p:nvSpPr>
        <p:spPr>
          <a:xfrm>
            <a:off x="6048000" y="4968720"/>
            <a:ext cx="821520" cy="684360"/>
          </a:xfrm>
          <a:custGeom>
            <a:avLst/>
            <a:gdLst/>
            <a:ahLst/>
            <a:rect l="l" t="t" r="r" b="b"/>
            <a:pathLst>
              <a:path w="2034" h="1846">
                <a:moveTo>
                  <a:pt x="307" y="0"/>
                </a:moveTo>
                <a:cubicBezTo>
                  <a:pt x="153" y="0"/>
                  <a:pt x="0" y="153"/>
                  <a:pt x="0" y="307"/>
                </a:cubicBezTo>
                <a:lnTo>
                  <a:pt x="0" y="1537"/>
                </a:lnTo>
                <a:cubicBezTo>
                  <a:pt x="0" y="1691"/>
                  <a:pt x="153" y="1845"/>
                  <a:pt x="307" y="1845"/>
                </a:cubicBezTo>
                <a:lnTo>
                  <a:pt x="1725" y="1845"/>
                </a:lnTo>
                <a:cubicBezTo>
                  <a:pt x="1879" y="1845"/>
                  <a:pt x="2033" y="1691"/>
                  <a:pt x="2033" y="1537"/>
                </a:cubicBezTo>
                <a:lnTo>
                  <a:pt x="2033" y="307"/>
                </a:lnTo>
                <a:cubicBezTo>
                  <a:pt x="2033" y="153"/>
                  <a:pt x="1879" y="0"/>
                  <a:pt x="1725" y="0"/>
                </a:cubicBezTo>
                <a:lnTo>
                  <a:pt x="307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Fuse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6"/>
          <p:cNvSpPr/>
          <p:nvPr/>
        </p:nvSpPr>
        <p:spPr>
          <a:xfrm>
            <a:off x="5627160" y="5463720"/>
            <a:ext cx="17928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3" name="Docker.svg" descr=""/>
          <p:cNvPicPr/>
          <p:nvPr/>
        </p:nvPicPr>
        <p:blipFill>
          <a:blip r:embed="rId1"/>
          <a:stretch/>
        </p:blipFill>
        <p:spPr>
          <a:xfrm>
            <a:off x="5491080" y="5755680"/>
            <a:ext cx="931680" cy="264960"/>
          </a:xfrm>
          <a:prstGeom prst="rect">
            <a:avLst/>
          </a:prstGeom>
          <a:ln>
            <a:noFill/>
          </a:ln>
        </p:spPr>
      </p:pic>
      <p:sp>
        <p:nvSpPr>
          <p:cNvPr id="214" name="CustomShape 7"/>
          <p:cNvSpPr/>
          <p:nvPr/>
        </p:nvSpPr>
        <p:spPr>
          <a:xfrm>
            <a:off x="201600" y="4694400"/>
            <a:ext cx="4071600" cy="2170440"/>
          </a:xfrm>
          <a:custGeom>
            <a:avLst/>
            <a:gdLst/>
            <a:ahLst/>
            <a:rect l="l" t="t" r="r" b="b"/>
            <a:pathLst>
              <a:path w="11193" h="7268">
                <a:moveTo>
                  <a:pt x="1211" y="0"/>
                </a:moveTo>
                <a:cubicBezTo>
                  <a:pt x="605" y="0"/>
                  <a:pt x="0" y="605"/>
                  <a:pt x="0" y="1211"/>
                </a:cubicBezTo>
                <a:lnTo>
                  <a:pt x="0" y="6055"/>
                </a:lnTo>
                <a:cubicBezTo>
                  <a:pt x="0" y="6661"/>
                  <a:pt x="605" y="7267"/>
                  <a:pt x="1211" y="7267"/>
                </a:cubicBezTo>
                <a:lnTo>
                  <a:pt x="9981" y="7267"/>
                </a:lnTo>
                <a:cubicBezTo>
                  <a:pt x="10586" y="7267"/>
                  <a:pt x="11192" y="6661"/>
                  <a:pt x="11192" y="6055"/>
                </a:cubicBezTo>
                <a:lnTo>
                  <a:pt x="11192" y="1211"/>
                </a:lnTo>
                <a:cubicBezTo>
                  <a:pt x="11192" y="605"/>
                  <a:pt x="10586" y="0"/>
                  <a:pt x="9981" y="0"/>
                </a:cubicBezTo>
                <a:lnTo>
                  <a:pt x="1211" y="0"/>
                </a:lnTo>
              </a:path>
            </a:pathLst>
          </a:custGeom>
          <a:solidFill>
            <a:srgbClr val="ccffcc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Datacenter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8"/>
          <p:cNvSpPr/>
          <p:nvPr/>
        </p:nvSpPr>
        <p:spPr>
          <a:xfrm>
            <a:off x="293040" y="4840200"/>
            <a:ext cx="3859200" cy="1224000"/>
          </a:xfrm>
          <a:custGeom>
            <a:avLst/>
            <a:gdLst/>
            <a:ahLst/>
            <a:rect l="l" t="t" r="r" b="b"/>
            <a:pathLst>
              <a:path w="10432" h="3711">
                <a:moveTo>
                  <a:pt x="618" y="0"/>
                </a:moveTo>
                <a:cubicBezTo>
                  <a:pt x="309" y="0"/>
                  <a:pt x="0" y="309"/>
                  <a:pt x="0" y="618"/>
                </a:cubicBezTo>
                <a:lnTo>
                  <a:pt x="0" y="3092"/>
                </a:lnTo>
                <a:cubicBezTo>
                  <a:pt x="0" y="3401"/>
                  <a:pt x="309" y="3710"/>
                  <a:pt x="618" y="3710"/>
                </a:cubicBezTo>
                <a:lnTo>
                  <a:pt x="9812" y="3710"/>
                </a:lnTo>
                <a:cubicBezTo>
                  <a:pt x="10121" y="3710"/>
                  <a:pt x="10431" y="3401"/>
                  <a:pt x="10431" y="3092"/>
                </a:cubicBezTo>
                <a:lnTo>
                  <a:pt x="10431" y="618"/>
                </a:lnTo>
                <a:cubicBezTo>
                  <a:pt x="10431" y="309"/>
                  <a:pt x="10121" y="0"/>
                  <a:pt x="9812" y="0"/>
                </a:cubicBezTo>
                <a:lnTo>
                  <a:pt x="618" y="0"/>
                </a:lnTo>
              </a:path>
            </a:pathLst>
          </a:custGeom>
          <a:solidFill>
            <a:srgbClr val="0093d9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16" name="CustomShape 9"/>
          <p:cNvSpPr/>
          <p:nvPr/>
        </p:nvSpPr>
        <p:spPr>
          <a:xfrm>
            <a:off x="383400" y="4966200"/>
            <a:ext cx="821520" cy="684360"/>
          </a:xfrm>
          <a:custGeom>
            <a:avLst/>
            <a:gdLst/>
            <a:ahLst/>
            <a:rect l="l" t="t" r="r" b="b"/>
            <a:pathLst>
              <a:path w="2249" h="1934">
                <a:moveTo>
                  <a:pt x="322" y="0"/>
                </a:moveTo>
                <a:cubicBezTo>
                  <a:pt x="161" y="0"/>
                  <a:pt x="0" y="161"/>
                  <a:pt x="0" y="322"/>
                </a:cubicBezTo>
                <a:lnTo>
                  <a:pt x="0" y="1610"/>
                </a:lnTo>
                <a:cubicBezTo>
                  <a:pt x="0" y="1771"/>
                  <a:pt x="161" y="1933"/>
                  <a:pt x="322" y="1933"/>
                </a:cubicBezTo>
                <a:lnTo>
                  <a:pt x="1925" y="1933"/>
                </a:lnTo>
                <a:cubicBezTo>
                  <a:pt x="2086" y="1933"/>
                  <a:pt x="2248" y="1771"/>
                  <a:pt x="2248" y="1610"/>
                </a:cubicBezTo>
                <a:lnTo>
                  <a:pt x="2248" y="322"/>
                </a:lnTo>
                <a:cubicBezTo>
                  <a:pt x="2248" y="161"/>
                  <a:pt x="2086" y="0"/>
                  <a:pt x="1925" y="0"/>
                </a:cubicBezTo>
                <a:lnTo>
                  <a:pt x="322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Grid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10"/>
          <p:cNvSpPr/>
          <p:nvPr/>
        </p:nvSpPr>
        <p:spPr>
          <a:xfrm>
            <a:off x="1327680" y="4970160"/>
            <a:ext cx="821520" cy="684360"/>
          </a:xfrm>
          <a:custGeom>
            <a:avLst/>
            <a:gdLst/>
            <a:ahLst/>
            <a:rect l="l" t="t" r="r" b="b"/>
            <a:pathLst>
              <a:path w="2249" h="1934">
                <a:moveTo>
                  <a:pt x="322" y="0"/>
                </a:moveTo>
                <a:cubicBezTo>
                  <a:pt x="161" y="0"/>
                  <a:pt x="0" y="161"/>
                  <a:pt x="0" y="322"/>
                </a:cubicBezTo>
                <a:lnTo>
                  <a:pt x="0" y="1610"/>
                </a:lnTo>
                <a:cubicBezTo>
                  <a:pt x="0" y="1771"/>
                  <a:pt x="161" y="1933"/>
                  <a:pt x="322" y="1933"/>
                </a:cubicBezTo>
                <a:lnTo>
                  <a:pt x="1925" y="1933"/>
                </a:lnTo>
                <a:cubicBezTo>
                  <a:pt x="2086" y="1933"/>
                  <a:pt x="2248" y="1771"/>
                  <a:pt x="2248" y="1610"/>
                </a:cubicBezTo>
                <a:lnTo>
                  <a:pt x="2248" y="322"/>
                </a:lnTo>
                <a:cubicBezTo>
                  <a:pt x="2248" y="161"/>
                  <a:pt x="2086" y="0"/>
                  <a:pt x="1925" y="0"/>
                </a:cubicBezTo>
                <a:lnTo>
                  <a:pt x="322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BPM Suite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11"/>
          <p:cNvSpPr/>
          <p:nvPr/>
        </p:nvSpPr>
        <p:spPr>
          <a:xfrm>
            <a:off x="1108440" y="5530680"/>
            <a:ext cx="17928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9" name="Docker.svg" descr=""/>
          <p:cNvPicPr/>
          <p:nvPr/>
        </p:nvPicPr>
        <p:blipFill>
          <a:blip r:embed="rId2"/>
          <a:stretch/>
        </p:blipFill>
        <p:spPr>
          <a:xfrm>
            <a:off x="1756800" y="5763960"/>
            <a:ext cx="931680" cy="255240"/>
          </a:xfrm>
          <a:prstGeom prst="rect">
            <a:avLst/>
          </a:prstGeom>
          <a:ln>
            <a:noFill/>
          </a:ln>
        </p:spPr>
      </p:pic>
      <p:sp>
        <p:nvSpPr>
          <p:cNvPr id="220" name="CustomShape 12"/>
          <p:cNvSpPr/>
          <p:nvPr/>
        </p:nvSpPr>
        <p:spPr>
          <a:xfrm>
            <a:off x="2269080" y="4970160"/>
            <a:ext cx="821520" cy="684360"/>
          </a:xfrm>
          <a:custGeom>
            <a:avLst/>
            <a:gdLst/>
            <a:ahLst/>
            <a:rect l="l" t="t" r="r" b="b"/>
            <a:pathLst>
              <a:path w="2237" h="1932">
                <a:moveTo>
                  <a:pt x="321" y="0"/>
                </a:moveTo>
                <a:cubicBezTo>
                  <a:pt x="160" y="0"/>
                  <a:pt x="0" y="160"/>
                  <a:pt x="0" y="321"/>
                </a:cubicBezTo>
                <a:lnTo>
                  <a:pt x="0" y="1609"/>
                </a:lnTo>
                <a:cubicBezTo>
                  <a:pt x="0" y="1770"/>
                  <a:pt x="160" y="1931"/>
                  <a:pt x="321" y="1931"/>
                </a:cubicBezTo>
                <a:lnTo>
                  <a:pt x="1914" y="1931"/>
                </a:lnTo>
                <a:cubicBezTo>
                  <a:pt x="2075" y="1931"/>
                  <a:pt x="2236" y="1770"/>
                  <a:pt x="2236" y="1609"/>
                </a:cubicBezTo>
                <a:lnTo>
                  <a:pt x="2236" y="321"/>
                </a:lnTo>
                <a:cubicBezTo>
                  <a:pt x="2236" y="160"/>
                  <a:pt x="2075" y="0"/>
                  <a:pt x="1914" y="0"/>
                </a:cubicBezTo>
                <a:lnTo>
                  <a:pt x="321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BRMS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13"/>
          <p:cNvSpPr/>
          <p:nvPr/>
        </p:nvSpPr>
        <p:spPr>
          <a:xfrm>
            <a:off x="3206520" y="4977720"/>
            <a:ext cx="821520" cy="684360"/>
          </a:xfrm>
          <a:custGeom>
            <a:avLst/>
            <a:gdLst/>
            <a:ahLst/>
            <a:rect l="l" t="t" r="r" b="b"/>
            <a:pathLst>
              <a:path w="2237" h="1932">
                <a:moveTo>
                  <a:pt x="321" y="0"/>
                </a:moveTo>
                <a:cubicBezTo>
                  <a:pt x="160" y="0"/>
                  <a:pt x="0" y="160"/>
                  <a:pt x="0" y="321"/>
                </a:cubicBezTo>
                <a:lnTo>
                  <a:pt x="0" y="1609"/>
                </a:lnTo>
                <a:cubicBezTo>
                  <a:pt x="0" y="1770"/>
                  <a:pt x="160" y="1931"/>
                  <a:pt x="321" y="1931"/>
                </a:cubicBezTo>
                <a:lnTo>
                  <a:pt x="1914" y="1931"/>
                </a:lnTo>
                <a:cubicBezTo>
                  <a:pt x="2075" y="1931"/>
                  <a:pt x="2236" y="1770"/>
                  <a:pt x="2236" y="1609"/>
                </a:cubicBezTo>
                <a:lnTo>
                  <a:pt x="2236" y="321"/>
                </a:lnTo>
                <a:cubicBezTo>
                  <a:pt x="2236" y="160"/>
                  <a:pt x="2075" y="0"/>
                  <a:pt x="1914" y="0"/>
                </a:cubicBezTo>
                <a:lnTo>
                  <a:pt x="321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Fuse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14"/>
          <p:cNvSpPr/>
          <p:nvPr/>
        </p:nvSpPr>
        <p:spPr>
          <a:xfrm>
            <a:off x="307440" y="6174000"/>
            <a:ext cx="3859200" cy="272880"/>
          </a:xfrm>
          <a:custGeom>
            <a:avLst/>
            <a:gdLst/>
            <a:ahLst/>
            <a:rect l="l" t="t" r="r" b="b"/>
            <a:pathLst>
              <a:path w="9400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9271" y="763"/>
                </a:lnTo>
                <a:cubicBezTo>
                  <a:pt x="9335" y="763"/>
                  <a:pt x="9399" y="699"/>
                  <a:pt x="9399" y="635"/>
                </a:cubicBezTo>
                <a:lnTo>
                  <a:pt x="9399" y="127"/>
                </a:lnTo>
                <a:cubicBezTo>
                  <a:pt x="9399" y="63"/>
                  <a:pt x="9335" y="0"/>
                  <a:pt x="9271" y="0"/>
                </a:cubicBezTo>
                <a:lnTo>
                  <a:pt x="127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 Enterprise Linux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3" name="Picture 55" descr=""/>
          <p:cNvPicPr/>
          <p:nvPr/>
        </p:nvPicPr>
        <p:blipFill>
          <a:blip r:embed="rId3"/>
          <a:stretch/>
        </p:blipFill>
        <p:spPr>
          <a:xfrm>
            <a:off x="5138280" y="5434560"/>
            <a:ext cx="1689120" cy="1751760"/>
          </a:xfrm>
          <a:prstGeom prst="rect">
            <a:avLst/>
          </a:prstGeom>
          <a:ln>
            <a:noFill/>
          </a:ln>
        </p:spPr>
      </p:pic>
      <p:sp>
        <p:nvSpPr>
          <p:cNvPr id="224" name="CustomShape 15"/>
          <p:cNvSpPr/>
          <p:nvPr/>
        </p:nvSpPr>
        <p:spPr>
          <a:xfrm flipH="1">
            <a:off x="5136840" y="3780000"/>
            <a:ext cx="1689120" cy="91224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CustomShape 16"/>
          <p:cNvSpPr/>
          <p:nvPr/>
        </p:nvSpPr>
        <p:spPr>
          <a:xfrm>
            <a:off x="7692840" y="4695840"/>
            <a:ext cx="2226600" cy="2168640"/>
          </a:xfrm>
          <a:custGeom>
            <a:avLst/>
            <a:gdLst/>
            <a:ahLst/>
            <a:rect l="l" t="t" r="r" b="b"/>
            <a:pathLst>
              <a:path w="4828" h="4320">
                <a:moveTo>
                  <a:pt x="719" y="0"/>
                </a:moveTo>
                <a:cubicBezTo>
                  <a:pt x="359" y="0"/>
                  <a:pt x="0" y="359"/>
                  <a:pt x="0" y="719"/>
                </a:cubicBezTo>
                <a:lnTo>
                  <a:pt x="0" y="3599"/>
                </a:lnTo>
                <a:cubicBezTo>
                  <a:pt x="0" y="3959"/>
                  <a:pt x="359" y="4319"/>
                  <a:pt x="719" y="4319"/>
                </a:cubicBezTo>
                <a:lnTo>
                  <a:pt x="4107" y="4319"/>
                </a:lnTo>
                <a:cubicBezTo>
                  <a:pt x="4467" y="4319"/>
                  <a:pt x="4827" y="3959"/>
                  <a:pt x="4827" y="3599"/>
                </a:cubicBezTo>
                <a:lnTo>
                  <a:pt x="4827" y="719"/>
                </a:lnTo>
                <a:cubicBezTo>
                  <a:pt x="4827" y="359"/>
                  <a:pt x="4467" y="0"/>
                  <a:pt x="4107" y="0"/>
                </a:cubicBezTo>
                <a:lnTo>
                  <a:pt x="719" y="0"/>
                </a:lnTo>
              </a:path>
            </a:pathLst>
          </a:custGeom>
          <a:solidFill>
            <a:srgbClr val="ccffcc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Edge Device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17"/>
          <p:cNvSpPr/>
          <p:nvPr/>
        </p:nvSpPr>
        <p:spPr>
          <a:xfrm>
            <a:off x="7894080" y="4863600"/>
            <a:ext cx="1825560" cy="272880"/>
          </a:xfrm>
          <a:custGeom>
            <a:avLst/>
            <a:gdLst/>
            <a:ahLst/>
            <a:rect l="l" t="t" r="r" b="b"/>
            <a:pathLst>
              <a:path w="4320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4191" y="763"/>
                </a:lnTo>
                <a:cubicBezTo>
                  <a:pt x="4255" y="763"/>
                  <a:pt x="4319" y="699"/>
                  <a:pt x="4319" y="635"/>
                </a:cubicBezTo>
                <a:lnTo>
                  <a:pt x="4319" y="127"/>
                </a:lnTo>
                <a:cubicBezTo>
                  <a:pt x="4319" y="63"/>
                  <a:pt x="4255" y="0"/>
                  <a:pt x="4191" y="0"/>
                </a:cubicBezTo>
                <a:lnTo>
                  <a:pt x="127" y="0"/>
                </a:lnTo>
              </a:path>
            </a:pathLst>
          </a:custGeom>
          <a:solidFill>
            <a:srgbClr val="0093d9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Microcode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18"/>
          <p:cNvSpPr/>
          <p:nvPr/>
        </p:nvSpPr>
        <p:spPr>
          <a:xfrm>
            <a:off x="7894080" y="5470200"/>
            <a:ext cx="894600" cy="272880"/>
          </a:xfrm>
          <a:custGeom>
            <a:avLst/>
            <a:gdLst/>
            <a:ahLst/>
            <a:rect l="l" t="t" r="r" b="b"/>
            <a:pathLst>
              <a:path w="2033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1905" y="763"/>
                </a:lnTo>
                <a:cubicBezTo>
                  <a:pt x="1968" y="763"/>
                  <a:pt x="2032" y="699"/>
                  <a:pt x="2032" y="635"/>
                </a:cubicBezTo>
                <a:lnTo>
                  <a:pt x="2032" y="127"/>
                </a:lnTo>
                <a:cubicBezTo>
                  <a:pt x="2032" y="63"/>
                  <a:pt x="1968" y="0"/>
                  <a:pt x="1905" y="0"/>
                </a:cubicBezTo>
                <a:lnTo>
                  <a:pt x="127" y="0"/>
                </a:lnTo>
              </a:path>
            </a:pathLst>
          </a:custGeom>
          <a:solidFill>
            <a:srgbClr val="ff8d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AM2302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19"/>
          <p:cNvSpPr/>
          <p:nvPr/>
        </p:nvSpPr>
        <p:spPr>
          <a:xfrm>
            <a:off x="8991360" y="5470200"/>
            <a:ext cx="728280" cy="272880"/>
          </a:xfrm>
          <a:custGeom>
            <a:avLst/>
            <a:gdLst/>
            <a:ahLst/>
            <a:rect l="l" t="t" r="r" b="b"/>
            <a:pathLst>
              <a:path w="2033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1905" y="763"/>
                </a:lnTo>
                <a:cubicBezTo>
                  <a:pt x="1968" y="763"/>
                  <a:pt x="2032" y="699"/>
                  <a:pt x="2032" y="635"/>
                </a:cubicBezTo>
                <a:lnTo>
                  <a:pt x="2032" y="127"/>
                </a:lnTo>
                <a:cubicBezTo>
                  <a:pt x="2032" y="63"/>
                  <a:pt x="1968" y="0"/>
                  <a:pt x="1905" y="0"/>
                </a:cubicBezTo>
                <a:lnTo>
                  <a:pt x="127" y="0"/>
                </a:lnTo>
              </a:path>
            </a:pathLst>
          </a:custGeom>
          <a:solidFill>
            <a:srgbClr val="ffff99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LED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20"/>
          <p:cNvSpPr/>
          <p:nvPr/>
        </p:nvSpPr>
        <p:spPr>
          <a:xfrm>
            <a:off x="7894080" y="6073560"/>
            <a:ext cx="1825560" cy="272880"/>
          </a:xfrm>
          <a:custGeom>
            <a:avLst/>
            <a:gdLst/>
            <a:ahLst/>
            <a:rect l="l" t="t" r="r" b="b"/>
            <a:pathLst>
              <a:path w="4320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4191" y="763"/>
                </a:lnTo>
                <a:cubicBezTo>
                  <a:pt x="4255" y="763"/>
                  <a:pt x="4319" y="699"/>
                  <a:pt x="4319" y="635"/>
                </a:cubicBezTo>
                <a:lnTo>
                  <a:pt x="4319" y="127"/>
                </a:lnTo>
                <a:cubicBezTo>
                  <a:pt x="4319" y="63"/>
                  <a:pt x="4255" y="0"/>
                  <a:pt x="4191" y="0"/>
                </a:cubicBezTo>
                <a:lnTo>
                  <a:pt x="127" y="0"/>
                </a:lnTo>
              </a:path>
            </a:pathLst>
          </a:custGeom>
          <a:solidFill>
            <a:srgbClr val="ff8d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ESP8266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0" name="Picture 3" descr=""/>
          <p:cNvPicPr/>
          <p:nvPr/>
        </p:nvPicPr>
        <p:blipFill>
          <a:blip r:embed="rId4"/>
          <a:stretch/>
        </p:blipFill>
        <p:spPr>
          <a:xfrm>
            <a:off x="7041600" y="1524600"/>
            <a:ext cx="2284920" cy="3047040"/>
          </a:xfrm>
          <a:prstGeom prst="rect">
            <a:avLst/>
          </a:prstGeom>
          <a:ln>
            <a:noFill/>
          </a:ln>
        </p:spPr>
      </p:pic>
      <p:sp>
        <p:nvSpPr>
          <p:cNvPr id="231" name="CustomShape 21"/>
          <p:cNvSpPr/>
          <p:nvPr/>
        </p:nvSpPr>
        <p:spPr>
          <a:xfrm>
            <a:off x="2455920" y="1323000"/>
            <a:ext cx="1054800" cy="363600"/>
          </a:xfrm>
          <a:prstGeom prst="rect">
            <a:avLst/>
          </a:prstGeom>
          <a:noFill/>
          <a:ln>
            <a:solidFill>
              <a:srgbClr val="ff8d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32˚C, #1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22"/>
          <p:cNvSpPr/>
          <p:nvPr/>
        </p:nvSpPr>
        <p:spPr>
          <a:xfrm>
            <a:off x="548640" y="2377440"/>
            <a:ext cx="4754880" cy="1700280"/>
          </a:xfrm>
          <a:prstGeom prst="rect">
            <a:avLst/>
          </a:prstGeom>
          <a:noFill/>
          <a:ln>
            <a:solidFill>
              <a:srgbClr val="ff8d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&lt;dataSet&gt;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&lt;deviceType&gt;Temperature&lt;/deviceType&gt;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&lt;payload&gt;32&lt;/payload&gt;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&lt;count&gt;1&lt;/count&gt;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&lt;timestamp&gt;DateTime&lt;/timestamp&gt;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&lt;/dataSet&gt;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23"/>
          <p:cNvSpPr/>
          <p:nvPr/>
        </p:nvSpPr>
        <p:spPr>
          <a:xfrm>
            <a:off x="2804400" y="1814760"/>
            <a:ext cx="358560" cy="47124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Picture 7" descr=""/>
          <p:cNvPicPr/>
          <p:nvPr/>
        </p:nvPicPr>
        <p:blipFill>
          <a:blip r:embed="rId5"/>
          <a:stretch/>
        </p:blipFill>
        <p:spPr>
          <a:xfrm>
            <a:off x="5581080" y="2514600"/>
            <a:ext cx="951120" cy="1213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655200" y="122400"/>
            <a:ext cx="8574480" cy="132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529b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IoT Smart Gateway Demo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4869720" y="4694400"/>
            <a:ext cx="2226600" cy="2170440"/>
          </a:xfrm>
          <a:custGeom>
            <a:avLst/>
            <a:gdLst/>
            <a:ahLst/>
            <a:rect l="l" t="t" r="r" b="b"/>
            <a:pathLst>
              <a:path w="5844" h="6606">
                <a:moveTo>
                  <a:pt x="973" y="0"/>
                </a:moveTo>
                <a:cubicBezTo>
                  <a:pt x="486" y="0"/>
                  <a:pt x="0" y="486"/>
                  <a:pt x="0" y="973"/>
                </a:cubicBezTo>
                <a:lnTo>
                  <a:pt x="0" y="5631"/>
                </a:lnTo>
                <a:cubicBezTo>
                  <a:pt x="0" y="6118"/>
                  <a:pt x="486" y="6605"/>
                  <a:pt x="973" y="6605"/>
                </a:cubicBezTo>
                <a:lnTo>
                  <a:pt x="4869" y="6605"/>
                </a:lnTo>
                <a:cubicBezTo>
                  <a:pt x="5356" y="6605"/>
                  <a:pt x="5843" y="6118"/>
                  <a:pt x="5843" y="5631"/>
                </a:cubicBezTo>
                <a:lnTo>
                  <a:pt x="5843" y="973"/>
                </a:lnTo>
                <a:cubicBezTo>
                  <a:pt x="5843" y="486"/>
                  <a:pt x="5356" y="0"/>
                  <a:pt x="4869" y="0"/>
                </a:cubicBezTo>
                <a:lnTo>
                  <a:pt x="973" y="0"/>
                </a:lnTo>
              </a:path>
            </a:pathLst>
          </a:custGeom>
          <a:solidFill>
            <a:srgbClr val="ccffcc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Smart Gateway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4982400" y="4840200"/>
            <a:ext cx="2004120" cy="1224000"/>
          </a:xfrm>
          <a:custGeom>
            <a:avLst/>
            <a:gdLst/>
            <a:ahLst/>
            <a:rect l="l" t="t" r="r" b="b"/>
            <a:pathLst>
              <a:path w="4827" h="3426">
                <a:moveTo>
                  <a:pt x="570" y="0"/>
                </a:moveTo>
                <a:cubicBezTo>
                  <a:pt x="285" y="0"/>
                  <a:pt x="0" y="285"/>
                  <a:pt x="0" y="570"/>
                </a:cubicBezTo>
                <a:lnTo>
                  <a:pt x="0" y="2854"/>
                </a:lnTo>
                <a:cubicBezTo>
                  <a:pt x="0" y="3139"/>
                  <a:pt x="285" y="3425"/>
                  <a:pt x="570" y="3425"/>
                </a:cubicBezTo>
                <a:lnTo>
                  <a:pt x="4256" y="3425"/>
                </a:lnTo>
                <a:cubicBezTo>
                  <a:pt x="4541" y="3425"/>
                  <a:pt x="4826" y="3139"/>
                  <a:pt x="4826" y="2854"/>
                </a:cubicBezTo>
                <a:lnTo>
                  <a:pt x="4826" y="570"/>
                </a:lnTo>
                <a:cubicBezTo>
                  <a:pt x="4826" y="285"/>
                  <a:pt x="4541" y="0"/>
                  <a:pt x="4256" y="0"/>
                </a:cubicBezTo>
                <a:lnTo>
                  <a:pt x="570" y="0"/>
                </a:lnTo>
              </a:path>
            </a:pathLst>
          </a:custGeom>
          <a:solidFill>
            <a:srgbClr val="0093d9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38" name="CustomShape 4"/>
          <p:cNvSpPr/>
          <p:nvPr/>
        </p:nvSpPr>
        <p:spPr>
          <a:xfrm>
            <a:off x="5112360" y="4977720"/>
            <a:ext cx="821520" cy="684360"/>
          </a:xfrm>
          <a:custGeom>
            <a:avLst/>
            <a:gdLst/>
            <a:ahLst/>
            <a:rect l="l" t="t" r="r" b="b"/>
            <a:pathLst>
              <a:path w="2034" h="1846">
                <a:moveTo>
                  <a:pt x="307" y="0"/>
                </a:moveTo>
                <a:cubicBezTo>
                  <a:pt x="153" y="0"/>
                  <a:pt x="0" y="153"/>
                  <a:pt x="0" y="307"/>
                </a:cubicBezTo>
                <a:lnTo>
                  <a:pt x="0" y="1537"/>
                </a:lnTo>
                <a:cubicBezTo>
                  <a:pt x="0" y="1691"/>
                  <a:pt x="153" y="1845"/>
                  <a:pt x="307" y="1845"/>
                </a:cubicBezTo>
                <a:lnTo>
                  <a:pt x="1725" y="1845"/>
                </a:lnTo>
                <a:cubicBezTo>
                  <a:pt x="1879" y="1845"/>
                  <a:pt x="2033" y="1691"/>
                  <a:pt x="2033" y="1537"/>
                </a:cubicBezTo>
                <a:lnTo>
                  <a:pt x="2033" y="307"/>
                </a:lnTo>
                <a:cubicBezTo>
                  <a:pt x="2033" y="153"/>
                  <a:pt x="1879" y="0"/>
                  <a:pt x="1725" y="0"/>
                </a:cubicBezTo>
                <a:lnTo>
                  <a:pt x="307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BRMS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5"/>
          <p:cNvSpPr/>
          <p:nvPr/>
        </p:nvSpPr>
        <p:spPr>
          <a:xfrm>
            <a:off x="6048000" y="4968720"/>
            <a:ext cx="821520" cy="684360"/>
          </a:xfrm>
          <a:custGeom>
            <a:avLst/>
            <a:gdLst/>
            <a:ahLst/>
            <a:rect l="l" t="t" r="r" b="b"/>
            <a:pathLst>
              <a:path w="2034" h="1846">
                <a:moveTo>
                  <a:pt x="307" y="0"/>
                </a:moveTo>
                <a:cubicBezTo>
                  <a:pt x="153" y="0"/>
                  <a:pt x="0" y="153"/>
                  <a:pt x="0" y="307"/>
                </a:cubicBezTo>
                <a:lnTo>
                  <a:pt x="0" y="1537"/>
                </a:lnTo>
                <a:cubicBezTo>
                  <a:pt x="0" y="1691"/>
                  <a:pt x="153" y="1845"/>
                  <a:pt x="307" y="1845"/>
                </a:cubicBezTo>
                <a:lnTo>
                  <a:pt x="1725" y="1845"/>
                </a:lnTo>
                <a:cubicBezTo>
                  <a:pt x="1879" y="1845"/>
                  <a:pt x="2033" y="1691"/>
                  <a:pt x="2033" y="1537"/>
                </a:cubicBezTo>
                <a:lnTo>
                  <a:pt x="2033" y="307"/>
                </a:lnTo>
                <a:cubicBezTo>
                  <a:pt x="2033" y="153"/>
                  <a:pt x="1879" y="0"/>
                  <a:pt x="1725" y="0"/>
                </a:cubicBezTo>
                <a:lnTo>
                  <a:pt x="307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Fuse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CustomShape 6"/>
          <p:cNvSpPr/>
          <p:nvPr/>
        </p:nvSpPr>
        <p:spPr>
          <a:xfrm>
            <a:off x="5627160" y="5463720"/>
            <a:ext cx="17928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41" name="Docker.svg" descr=""/>
          <p:cNvPicPr/>
          <p:nvPr/>
        </p:nvPicPr>
        <p:blipFill>
          <a:blip r:embed="rId1"/>
          <a:stretch/>
        </p:blipFill>
        <p:spPr>
          <a:xfrm>
            <a:off x="5491080" y="5755680"/>
            <a:ext cx="931680" cy="264960"/>
          </a:xfrm>
          <a:prstGeom prst="rect">
            <a:avLst/>
          </a:prstGeom>
          <a:ln>
            <a:noFill/>
          </a:ln>
        </p:spPr>
      </p:pic>
      <p:sp>
        <p:nvSpPr>
          <p:cNvPr id="242" name="CustomShape 7"/>
          <p:cNvSpPr/>
          <p:nvPr/>
        </p:nvSpPr>
        <p:spPr>
          <a:xfrm>
            <a:off x="201600" y="4694400"/>
            <a:ext cx="4071600" cy="2170440"/>
          </a:xfrm>
          <a:custGeom>
            <a:avLst/>
            <a:gdLst/>
            <a:ahLst/>
            <a:rect l="l" t="t" r="r" b="b"/>
            <a:pathLst>
              <a:path w="11193" h="7268">
                <a:moveTo>
                  <a:pt x="1211" y="0"/>
                </a:moveTo>
                <a:cubicBezTo>
                  <a:pt x="605" y="0"/>
                  <a:pt x="0" y="605"/>
                  <a:pt x="0" y="1211"/>
                </a:cubicBezTo>
                <a:lnTo>
                  <a:pt x="0" y="6055"/>
                </a:lnTo>
                <a:cubicBezTo>
                  <a:pt x="0" y="6661"/>
                  <a:pt x="605" y="7267"/>
                  <a:pt x="1211" y="7267"/>
                </a:cubicBezTo>
                <a:lnTo>
                  <a:pt x="9981" y="7267"/>
                </a:lnTo>
                <a:cubicBezTo>
                  <a:pt x="10586" y="7267"/>
                  <a:pt x="11192" y="6661"/>
                  <a:pt x="11192" y="6055"/>
                </a:cubicBezTo>
                <a:lnTo>
                  <a:pt x="11192" y="1211"/>
                </a:lnTo>
                <a:cubicBezTo>
                  <a:pt x="11192" y="605"/>
                  <a:pt x="10586" y="0"/>
                  <a:pt x="9981" y="0"/>
                </a:cubicBezTo>
                <a:lnTo>
                  <a:pt x="1211" y="0"/>
                </a:lnTo>
              </a:path>
            </a:pathLst>
          </a:custGeom>
          <a:solidFill>
            <a:srgbClr val="ccffcc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Datacenter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8"/>
          <p:cNvSpPr/>
          <p:nvPr/>
        </p:nvSpPr>
        <p:spPr>
          <a:xfrm>
            <a:off x="293040" y="4840200"/>
            <a:ext cx="3859200" cy="1224000"/>
          </a:xfrm>
          <a:custGeom>
            <a:avLst/>
            <a:gdLst/>
            <a:ahLst/>
            <a:rect l="l" t="t" r="r" b="b"/>
            <a:pathLst>
              <a:path w="10432" h="3711">
                <a:moveTo>
                  <a:pt x="618" y="0"/>
                </a:moveTo>
                <a:cubicBezTo>
                  <a:pt x="309" y="0"/>
                  <a:pt x="0" y="309"/>
                  <a:pt x="0" y="618"/>
                </a:cubicBezTo>
                <a:lnTo>
                  <a:pt x="0" y="3092"/>
                </a:lnTo>
                <a:cubicBezTo>
                  <a:pt x="0" y="3401"/>
                  <a:pt x="309" y="3710"/>
                  <a:pt x="618" y="3710"/>
                </a:cubicBezTo>
                <a:lnTo>
                  <a:pt x="9812" y="3710"/>
                </a:lnTo>
                <a:cubicBezTo>
                  <a:pt x="10121" y="3710"/>
                  <a:pt x="10431" y="3401"/>
                  <a:pt x="10431" y="3092"/>
                </a:cubicBezTo>
                <a:lnTo>
                  <a:pt x="10431" y="618"/>
                </a:lnTo>
                <a:cubicBezTo>
                  <a:pt x="10431" y="309"/>
                  <a:pt x="10121" y="0"/>
                  <a:pt x="9812" y="0"/>
                </a:cubicBezTo>
                <a:lnTo>
                  <a:pt x="618" y="0"/>
                </a:lnTo>
              </a:path>
            </a:pathLst>
          </a:custGeom>
          <a:solidFill>
            <a:srgbClr val="0093d9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44" name="CustomShape 9"/>
          <p:cNvSpPr/>
          <p:nvPr/>
        </p:nvSpPr>
        <p:spPr>
          <a:xfrm>
            <a:off x="383400" y="4966200"/>
            <a:ext cx="821520" cy="684360"/>
          </a:xfrm>
          <a:custGeom>
            <a:avLst/>
            <a:gdLst/>
            <a:ahLst/>
            <a:rect l="l" t="t" r="r" b="b"/>
            <a:pathLst>
              <a:path w="2249" h="1934">
                <a:moveTo>
                  <a:pt x="322" y="0"/>
                </a:moveTo>
                <a:cubicBezTo>
                  <a:pt x="161" y="0"/>
                  <a:pt x="0" y="161"/>
                  <a:pt x="0" y="322"/>
                </a:cubicBezTo>
                <a:lnTo>
                  <a:pt x="0" y="1610"/>
                </a:lnTo>
                <a:cubicBezTo>
                  <a:pt x="0" y="1771"/>
                  <a:pt x="161" y="1933"/>
                  <a:pt x="322" y="1933"/>
                </a:cubicBezTo>
                <a:lnTo>
                  <a:pt x="1925" y="1933"/>
                </a:lnTo>
                <a:cubicBezTo>
                  <a:pt x="2086" y="1933"/>
                  <a:pt x="2248" y="1771"/>
                  <a:pt x="2248" y="1610"/>
                </a:cubicBezTo>
                <a:lnTo>
                  <a:pt x="2248" y="322"/>
                </a:lnTo>
                <a:cubicBezTo>
                  <a:pt x="2248" y="161"/>
                  <a:pt x="2086" y="0"/>
                  <a:pt x="1925" y="0"/>
                </a:cubicBezTo>
                <a:lnTo>
                  <a:pt x="322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Grid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CustomShape 10"/>
          <p:cNvSpPr/>
          <p:nvPr/>
        </p:nvSpPr>
        <p:spPr>
          <a:xfrm>
            <a:off x="1327680" y="4970160"/>
            <a:ext cx="821520" cy="684360"/>
          </a:xfrm>
          <a:custGeom>
            <a:avLst/>
            <a:gdLst/>
            <a:ahLst/>
            <a:rect l="l" t="t" r="r" b="b"/>
            <a:pathLst>
              <a:path w="2249" h="1934">
                <a:moveTo>
                  <a:pt x="322" y="0"/>
                </a:moveTo>
                <a:cubicBezTo>
                  <a:pt x="161" y="0"/>
                  <a:pt x="0" y="161"/>
                  <a:pt x="0" y="322"/>
                </a:cubicBezTo>
                <a:lnTo>
                  <a:pt x="0" y="1610"/>
                </a:lnTo>
                <a:cubicBezTo>
                  <a:pt x="0" y="1771"/>
                  <a:pt x="161" y="1933"/>
                  <a:pt x="322" y="1933"/>
                </a:cubicBezTo>
                <a:lnTo>
                  <a:pt x="1925" y="1933"/>
                </a:lnTo>
                <a:cubicBezTo>
                  <a:pt x="2086" y="1933"/>
                  <a:pt x="2248" y="1771"/>
                  <a:pt x="2248" y="1610"/>
                </a:cubicBezTo>
                <a:lnTo>
                  <a:pt x="2248" y="322"/>
                </a:lnTo>
                <a:cubicBezTo>
                  <a:pt x="2248" y="161"/>
                  <a:pt x="2086" y="0"/>
                  <a:pt x="1925" y="0"/>
                </a:cubicBezTo>
                <a:lnTo>
                  <a:pt x="322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BPM Suite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11"/>
          <p:cNvSpPr/>
          <p:nvPr/>
        </p:nvSpPr>
        <p:spPr>
          <a:xfrm>
            <a:off x="1108440" y="5530680"/>
            <a:ext cx="17928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47" name="Docker.svg" descr=""/>
          <p:cNvPicPr/>
          <p:nvPr/>
        </p:nvPicPr>
        <p:blipFill>
          <a:blip r:embed="rId2"/>
          <a:stretch/>
        </p:blipFill>
        <p:spPr>
          <a:xfrm>
            <a:off x="1756800" y="5763960"/>
            <a:ext cx="931680" cy="255240"/>
          </a:xfrm>
          <a:prstGeom prst="rect">
            <a:avLst/>
          </a:prstGeom>
          <a:ln>
            <a:noFill/>
          </a:ln>
        </p:spPr>
      </p:pic>
      <p:sp>
        <p:nvSpPr>
          <p:cNvPr id="248" name="CustomShape 12"/>
          <p:cNvSpPr/>
          <p:nvPr/>
        </p:nvSpPr>
        <p:spPr>
          <a:xfrm>
            <a:off x="2269080" y="4970160"/>
            <a:ext cx="821520" cy="684360"/>
          </a:xfrm>
          <a:custGeom>
            <a:avLst/>
            <a:gdLst/>
            <a:ahLst/>
            <a:rect l="l" t="t" r="r" b="b"/>
            <a:pathLst>
              <a:path w="2237" h="1932">
                <a:moveTo>
                  <a:pt x="321" y="0"/>
                </a:moveTo>
                <a:cubicBezTo>
                  <a:pt x="160" y="0"/>
                  <a:pt x="0" y="160"/>
                  <a:pt x="0" y="321"/>
                </a:cubicBezTo>
                <a:lnTo>
                  <a:pt x="0" y="1609"/>
                </a:lnTo>
                <a:cubicBezTo>
                  <a:pt x="0" y="1770"/>
                  <a:pt x="160" y="1931"/>
                  <a:pt x="321" y="1931"/>
                </a:cubicBezTo>
                <a:lnTo>
                  <a:pt x="1914" y="1931"/>
                </a:lnTo>
                <a:cubicBezTo>
                  <a:pt x="2075" y="1931"/>
                  <a:pt x="2236" y="1770"/>
                  <a:pt x="2236" y="1609"/>
                </a:cubicBezTo>
                <a:lnTo>
                  <a:pt x="2236" y="321"/>
                </a:lnTo>
                <a:cubicBezTo>
                  <a:pt x="2236" y="160"/>
                  <a:pt x="2075" y="0"/>
                  <a:pt x="1914" y="0"/>
                </a:cubicBezTo>
                <a:lnTo>
                  <a:pt x="321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BRMS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13"/>
          <p:cNvSpPr/>
          <p:nvPr/>
        </p:nvSpPr>
        <p:spPr>
          <a:xfrm>
            <a:off x="3206520" y="4977720"/>
            <a:ext cx="821520" cy="684360"/>
          </a:xfrm>
          <a:custGeom>
            <a:avLst/>
            <a:gdLst/>
            <a:ahLst/>
            <a:rect l="l" t="t" r="r" b="b"/>
            <a:pathLst>
              <a:path w="2237" h="1932">
                <a:moveTo>
                  <a:pt x="321" y="0"/>
                </a:moveTo>
                <a:cubicBezTo>
                  <a:pt x="160" y="0"/>
                  <a:pt x="0" y="160"/>
                  <a:pt x="0" y="321"/>
                </a:cubicBezTo>
                <a:lnTo>
                  <a:pt x="0" y="1609"/>
                </a:lnTo>
                <a:cubicBezTo>
                  <a:pt x="0" y="1770"/>
                  <a:pt x="160" y="1931"/>
                  <a:pt x="321" y="1931"/>
                </a:cubicBezTo>
                <a:lnTo>
                  <a:pt x="1914" y="1931"/>
                </a:lnTo>
                <a:cubicBezTo>
                  <a:pt x="2075" y="1931"/>
                  <a:pt x="2236" y="1770"/>
                  <a:pt x="2236" y="1609"/>
                </a:cubicBezTo>
                <a:lnTo>
                  <a:pt x="2236" y="321"/>
                </a:lnTo>
                <a:cubicBezTo>
                  <a:pt x="2236" y="160"/>
                  <a:pt x="2075" y="0"/>
                  <a:pt x="1914" y="0"/>
                </a:cubicBezTo>
                <a:lnTo>
                  <a:pt x="321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Fuse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14"/>
          <p:cNvSpPr/>
          <p:nvPr/>
        </p:nvSpPr>
        <p:spPr>
          <a:xfrm>
            <a:off x="307440" y="6174000"/>
            <a:ext cx="3859200" cy="272880"/>
          </a:xfrm>
          <a:custGeom>
            <a:avLst/>
            <a:gdLst/>
            <a:ahLst/>
            <a:rect l="l" t="t" r="r" b="b"/>
            <a:pathLst>
              <a:path w="9400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9271" y="763"/>
                </a:lnTo>
                <a:cubicBezTo>
                  <a:pt x="9335" y="763"/>
                  <a:pt x="9399" y="699"/>
                  <a:pt x="9399" y="635"/>
                </a:cubicBezTo>
                <a:lnTo>
                  <a:pt x="9399" y="127"/>
                </a:lnTo>
                <a:cubicBezTo>
                  <a:pt x="9399" y="63"/>
                  <a:pt x="9335" y="0"/>
                  <a:pt x="9271" y="0"/>
                </a:cubicBezTo>
                <a:lnTo>
                  <a:pt x="127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 Enterprise Linux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1" name="Picture 55" descr=""/>
          <p:cNvPicPr/>
          <p:nvPr/>
        </p:nvPicPr>
        <p:blipFill>
          <a:blip r:embed="rId3"/>
          <a:stretch/>
        </p:blipFill>
        <p:spPr>
          <a:xfrm>
            <a:off x="5138280" y="5434560"/>
            <a:ext cx="1689120" cy="1751760"/>
          </a:xfrm>
          <a:prstGeom prst="rect">
            <a:avLst/>
          </a:prstGeom>
          <a:ln>
            <a:noFill/>
          </a:ln>
        </p:spPr>
      </p:pic>
      <p:sp>
        <p:nvSpPr>
          <p:cNvPr id="252" name="CustomShape 15"/>
          <p:cNvSpPr/>
          <p:nvPr/>
        </p:nvSpPr>
        <p:spPr>
          <a:xfrm>
            <a:off x="7692840" y="4695840"/>
            <a:ext cx="2226600" cy="2168640"/>
          </a:xfrm>
          <a:custGeom>
            <a:avLst/>
            <a:gdLst/>
            <a:ahLst/>
            <a:rect l="l" t="t" r="r" b="b"/>
            <a:pathLst>
              <a:path w="4828" h="4320">
                <a:moveTo>
                  <a:pt x="719" y="0"/>
                </a:moveTo>
                <a:cubicBezTo>
                  <a:pt x="359" y="0"/>
                  <a:pt x="0" y="359"/>
                  <a:pt x="0" y="719"/>
                </a:cubicBezTo>
                <a:lnTo>
                  <a:pt x="0" y="3599"/>
                </a:lnTo>
                <a:cubicBezTo>
                  <a:pt x="0" y="3959"/>
                  <a:pt x="359" y="4319"/>
                  <a:pt x="719" y="4319"/>
                </a:cubicBezTo>
                <a:lnTo>
                  <a:pt x="4107" y="4319"/>
                </a:lnTo>
                <a:cubicBezTo>
                  <a:pt x="4467" y="4319"/>
                  <a:pt x="4827" y="3959"/>
                  <a:pt x="4827" y="3599"/>
                </a:cubicBezTo>
                <a:lnTo>
                  <a:pt x="4827" y="719"/>
                </a:lnTo>
                <a:cubicBezTo>
                  <a:pt x="4827" y="359"/>
                  <a:pt x="4467" y="0"/>
                  <a:pt x="4107" y="0"/>
                </a:cubicBezTo>
                <a:lnTo>
                  <a:pt x="719" y="0"/>
                </a:lnTo>
              </a:path>
            </a:pathLst>
          </a:custGeom>
          <a:solidFill>
            <a:srgbClr val="ccffcc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Edge Device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CustomShape 16"/>
          <p:cNvSpPr/>
          <p:nvPr/>
        </p:nvSpPr>
        <p:spPr>
          <a:xfrm>
            <a:off x="7894080" y="4863600"/>
            <a:ext cx="1825560" cy="272880"/>
          </a:xfrm>
          <a:custGeom>
            <a:avLst/>
            <a:gdLst/>
            <a:ahLst/>
            <a:rect l="l" t="t" r="r" b="b"/>
            <a:pathLst>
              <a:path w="4320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4191" y="763"/>
                </a:lnTo>
                <a:cubicBezTo>
                  <a:pt x="4255" y="763"/>
                  <a:pt x="4319" y="699"/>
                  <a:pt x="4319" y="635"/>
                </a:cubicBezTo>
                <a:lnTo>
                  <a:pt x="4319" y="127"/>
                </a:lnTo>
                <a:cubicBezTo>
                  <a:pt x="4319" y="63"/>
                  <a:pt x="4255" y="0"/>
                  <a:pt x="4191" y="0"/>
                </a:cubicBezTo>
                <a:lnTo>
                  <a:pt x="127" y="0"/>
                </a:lnTo>
              </a:path>
            </a:pathLst>
          </a:custGeom>
          <a:solidFill>
            <a:srgbClr val="0093d9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Microcode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CustomShape 17"/>
          <p:cNvSpPr/>
          <p:nvPr/>
        </p:nvSpPr>
        <p:spPr>
          <a:xfrm>
            <a:off x="7894080" y="5470200"/>
            <a:ext cx="894600" cy="272880"/>
          </a:xfrm>
          <a:custGeom>
            <a:avLst/>
            <a:gdLst/>
            <a:ahLst/>
            <a:rect l="l" t="t" r="r" b="b"/>
            <a:pathLst>
              <a:path w="2033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1905" y="763"/>
                </a:lnTo>
                <a:cubicBezTo>
                  <a:pt x="1968" y="763"/>
                  <a:pt x="2032" y="699"/>
                  <a:pt x="2032" y="635"/>
                </a:cubicBezTo>
                <a:lnTo>
                  <a:pt x="2032" y="127"/>
                </a:lnTo>
                <a:cubicBezTo>
                  <a:pt x="2032" y="63"/>
                  <a:pt x="1968" y="0"/>
                  <a:pt x="1905" y="0"/>
                </a:cubicBezTo>
                <a:lnTo>
                  <a:pt x="127" y="0"/>
                </a:lnTo>
              </a:path>
            </a:pathLst>
          </a:custGeom>
          <a:solidFill>
            <a:srgbClr val="ff8d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AM2302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18"/>
          <p:cNvSpPr/>
          <p:nvPr/>
        </p:nvSpPr>
        <p:spPr>
          <a:xfrm>
            <a:off x="8991360" y="5470200"/>
            <a:ext cx="728280" cy="272880"/>
          </a:xfrm>
          <a:custGeom>
            <a:avLst/>
            <a:gdLst/>
            <a:ahLst/>
            <a:rect l="l" t="t" r="r" b="b"/>
            <a:pathLst>
              <a:path w="2033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1905" y="763"/>
                </a:lnTo>
                <a:cubicBezTo>
                  <a:pt x="1968" y="763"/>
                  <a:pt x="2032" y="699"/>
                  <a:pt x="2032" y="635"/>
                </a:cubicBezTo>
                <a:lnTo>
                  <a:pt x="2032" y="127"/>
                </a:lnTo>
                <a:cubicBezTo>
                  <a:pt x="2032" y="63"/>
                  <a:pt x="1968" y="0"/>
                  <a:pt x="1905" y="0"/>
                </a:cubicBezTo>
                <a:lnTo>
                  <a:pt x="127" y="0"/>
                </a:lnTo>
              </a:path>
            </a:pathLst>
          </a:custGeom>
          <a:solidFill>
            <a:srgbClr val="ffff99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LED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19"/>
          <p:cNvSpPr/>
          <p:nvPr/>
        </p:nvSpPr>
        <p:spPr>
          <a:xfrm>
            <a:off x="7894080" y="6073560"/>
            <a:ext cx="1825560" cy="272880"/>
          </a:xfrm>
          <a:custGeom>
            <a:avLst/>
            <a:gdLst/>
            <a:ahLst/>
            <a:rect l="l" t="t" r="r" b="b"/>
            <a:pathLst>
              <a:path w="4320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4191" y="763"/>
                </a:lnTo>
                <a:cubicBezTo>
                  <a:pt x="4255" y="763"/>
                  <a:pt x="4319" y="699"/>
                  <a:pt x="4319" y="635"/>
                </a:cubicBezTo>
                <a:lnTo>
                  <a:pt x="4319" y="127"/>
                </a:lnTo>
                <a:cubicBezTo>
                  <a:pt x="4319" y="63"/>
                  <a:pt x="4255" y="0"/>
                  <a:pt x="4191" y="0"/>
                </a:cubicBezTo>
                <a:lnTo>
                  <a:pt x="127" y="0"/>
                </a:lnTo>
              </a:path>
            </a:pathLst>
          </a:custGeom>
          <a:solidFill>
            <a:srgbClr val="ff8d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ESP8266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CustomShape 20"/>
          <p:cNvSpPr/>
          <p:nvPr/>
        </p:nvSpPr>
        <p:spPr>
          <a:xfrm flipH="1">
            <a:off x="3465720" y="3765960"/>
            <a:ext cx="2158560" cy="91224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CustomShape 21"/>
          <p:cNvSpPr/>
          <p:nvPr/>
        </p:nvSpPr>
        <p:spPr>
          <a:xfrm>
            <a:off x="1204560" y="1315080"/>
            <a:ext cx="1827360" cy="455760"/>
          </a:xfrm>
          <a:prstGeom prst="flowChartAlternateProcess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XML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22"/>
          <p:cNvSpPr/>
          <p:nvPr/>
        </p:nvSpPr>
        <p:spPr>
          <a:xfrm>
            <a:off x="3840480" y="2233800"/>
            <a:ext cx="2093400" cy="912960"/>
          </a:xfrm>
          <a:prstGeom prst="flowChartDecision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</a:t>
            </a:r>
            <a:r>
              <a:rPr b="0" lang="en-US" sz="1800" spc="-1" strike="noStrike" baseline="-25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= T</a:t>
            </a:r>
            <a:r>
              <a:rPr b="0" lang="en-US" sz="1800" spc="-1" strike="noStrike" baseline="-25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(i-1)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CustomShape 23"/>
          <p:cNvSpPr/>
          <p:nvPr/>
        </p:nvSpPr>
        <p:spPr>
          <a:xfrm>
            <a:off x="732960" y="2462400"/>
            <a:ext cx="2741760" cy="455760"/>
          </a:xfrm>
          <a:prstGeom prst="flowChartProcess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Average: &lt;T</a:t>
            </a:r>
            <a:r>
              <a:rPr b="0" lang="en-US" sz="1800" spc="-1" strike="noStrike" baseline="-25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… T</a:t>
            </a:r>
            <a:r>
              <a:rPr b="0" lang="en-US" sz="1800" spc="-1" strike="noStrike" baseline="-25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100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CustomShape 24"/>
          <p:cNvSpPr/>
          <p:nvPr/>
        </p:nvSpPr>
        <p:spPr>
          <a:xfrm>
            <a:off x="6987600" y="1776600"/>
            <a:ext cx="1827360" cy="455760"/>
          </a:xfrm>
          <a:prstGeom prst="flowChartAlternateProcess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Don’t Send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25"/>
          <p:cNvSpPr/>
          <p:nvPr/>
        </p:nvSpPr>
        <p:spPr>
          <a:xfrm>
            <a:off x="6987600" y="3112560"/>
            <a:ext cx="1827360" cy="455760"/>
          </a:xfrm>
          <a:prstGeom prst="flowChartAlternateProcess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CustomShape 26"/>
          <p:cNvSpPr/>
          <p:nvPr/>
        </p:nvSpPr>
        <p:spPr>
          <a:xfrm flipH="1">
            <a:off x="2103120" y="1772280"/>
            <a:ext cx="12960" cy="689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CustomShape 27"/>
          <p:cNvSpPr/>
          <p:nvPr/>
        </p:nvSpPr>
        <p:spPr>
          <a:xfrm flipV="1">
            <a:off x="5935320" y="2003760"/>
            <a:ext cx="1050840" cy="684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" name="CustomShape 28"/>
          <p:cNvSpPr/>
          <p:nvPr/>
        </p:nvSpPr>
        <p:spPr>
          <a:xfrm>
            <a:off x="5935320" y="2691000"/>
            <a:ext cx="1050840" cy="648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66" name="Picture 27" descr=""/>
          <p:cNvPicPr/>
          <p:nvPr/>
        </p:nvPicPr>
        <p:blipFill>
          <a:blip r:embed="rId4"/>
          <a:stretch/>
        </p:blipFill>
        <p:spPr>
          <a:xfrm>
            <a:off x="4162320" y="3994560"/>
            <a:ext cx="810360" cy="810360"/>
          </a:xfrm>
          <a:prstGeom prst="rect">
            <a:avLst/>
          </a:prstGeom>
          <a:ln>
            <a:noFill/>
          </a:ln>
        </p:spPr>
      </p:pic>
      <p:sp>
        <p:nvSpPr>
          <p:cNvPr id="267" name="CustomShape 29"/>
          <p:cNvSpPr/>
          <p:nvPr/>
        </p:nvSpPr>
        <p:spPr>
          <a:xfrm>
            <a:off x="5852160" y="1739160"/>
            <a:ext cx="5518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Yes,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Same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CustomShape 30"/>
          <p:cNvSpPr/>
          <p:nvPr/>
        </p:nvSpPr>
        <p:spPr>
          <a:xfrm>
            <a:off x="5852160" y="2926080"/>
            <a:ext cx="4712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Different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9" name="Picture 2" descr=""/>
          <p:cNvPicPr/>
          <p:nvPr/>
        </p:nvPicPr>
        <p:blipFill>
          <a:blip r:embed="rId5"/>
          <a:stretch/>
        </p:blipFill>
        <p:spPr>
          <a:xfrm>
            <a:off x="9231120" y="2950200"/>
            <a:ext cx="780120" cy="780120"/>
          </a:xfrm>
          <a:prstGeom prst="rect">
            <a:avLst/>
          </a:prstGeom>
          <a:ln>
            <a:noFill/>
          </a:ln>
        </p:spPr>
      </p:pic>
      <p:sp>
        <p:nvSpPr>
          <p:cNvPr id="270" name="CustomShape 31"/>
          <p:cNvSpPr/>
          <p:nvPr/>
        </p:nvSpPr>
        <p:spPr>
          <a:xfrm>
            <a:off x="8816400" y="3341160"/>
            <a:ext cx="413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CustomShape 32"/>
          <p:cNvSpPr/>
          <p:nvPr/>
        </p:nvSpPr>
        <p:spPr>
          <a:xfrm flipV="1">
            <a:off x="3474720" y="2695320"/>
            <a:ext cx="365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Picture 1" descr=""/>
          <p:cNvPicPr/>
          <p:nvPr/>
        </p:nvPicPr>
        <p:blipFill>
          <a:blip r:embed="rId1"/>
          <a:stretch/>
        </p:blipFill>
        <p:spPr>
          <a:xfrm>
            <a:off x="4221000" y="1165680"/>
            <a:ext cx="3916800" cy="3106080"/>
          </a:xfrm>
          <a:prstGeom prst="rect">
            <a:avLst/>
          </a:prstGeom>
          <a:ln>
            <a:noFill/>
          </a:ln>
        </p:spPr>
      </p:pic>
      <p:sp>
        <p:nvSpPr>
          <p:cNvPr id="273" name="CustomShape 1"/>
          <p:cNvSpPr/>
          <p:nvPr/>
        </p:nvSpPr>
        <p:spPr>
          <a:xfrm>
            <a:off x="655200" y="122400"/>
            <a:ext cx="8574480" cy="132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529b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IoT Smart Gateway Demo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4869720" y="4694400"/>
            <a:ext cx="2226600" cy="2170440"/>
          </a:xfrm>
          <a:custGeom>
            <a:avLst/>
            <a:gdLst/>
            <a:ahLst/>
            <a:rect l="l" t="t" r="r" b="b"/>
            <a:pathLst>
              <a:path w="5844" h="6606">
                <a:moveTo>
                  <a:pt x="973" y="0"/>
                </a:moveTo>
                <a:cubicBezTo>
                  <a:pt x="486" y="0"/>
                  <a:pt x="0" y="486"/>
                  <a:pt x="0" y="973"/>
                </a:cubicBezTo>
                <a:lnTo>
                  <a:pt x="0" y="5631"/>
                </a:lnTo>
                <a:cubicBezTo>
                  <a:pt x="0" y="6118"/>
                  <a:pt x="486" y="6605"/>
                  <a:pt x="973" y="6605"/>
                </a:cubicBezTo>
                <a:lnTo>
                  <a:pt x="4869" y="6605"/>
                </a:lnTo>
                <a:cubicBezTo>
                  <a:pt x="5356" y="6605"/>
                  <a:pt x="5843" y="6118"/>
                  <a:pt x="5843" y="5631"/>
                </a:cubicBezTo>
                <a:lnTo>
                  <a:pt x="5843" y="973"/>
                </a:lnTo>
                <a:cubicBezTo>
                  <a:pt x="5843" y="486"/>
                  <a:pt x="5356" y="0"/>
                  <a:pt x="4869" y="0"/>
                </a:cubicBezTo>
                <a:lnTo>
                  <a:pt x="973" y="0"/>
                </a:lnTo>
              </a:path>
            </a:pathLst>
          </a:custGeom>
          <a:solidFill>
            <a:srgbClr val="ccffcc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Smart Gateway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5" name="CustomShape 3"/>
          <p:cNvSpPr/>
          <p:nvPr/>
        </p:nvSpPr>
        <p:spPr>
          <a:xfrm>
            <a:off x="4982400" y="4840200"/>
            <a:ext cx="2004120" cy="1224000"/>
          </a:xfrm>
          <a:custGeom>
            <a:avLst/>
            <a:gdLst/>
            <a:ahLst/>
            <a:rect l="l" t="t" r="r" b="b"/>
            <a:pathLst>
              <a:path w="4827" h="3426">
                <a:moveTo>
                  <a:pt x="570" y="0"/>
                </a:moveTo>
                <a:cubicBezTo>
                  <a:pt x="285" y="0"/>
                  <a:pt x="0" y="285"/>
                  <a:pt x="0" y="570"/>
                </a:cubicBezTo>
                <a:lnTo>
                  <a:pt x="0" y="2854"/>
                </a:lnTo>
                <a:cubicBezTo>
                  <a:pt x="0" y="3139"/>
                  <a:pt x="285" y="3425"/>
                  <a:pt x="570" y="3425"/>
                </a:cubicBezTo>
                <a:lnTo>
                  <a:pt x="4256" y="3425"/>
                </a:lnTo>
                <a:cubicBezTo>
                  <a:pt x="4541" y="3425"/>
                  <a:pt x="4826" y="3139"/>
                  <a:pt x="4826" y="2854"/>
                </a:cubicBezTo>
                <a:lnTo>
                  <a:pt x="4826" y="570"/>
                </a:lnTo>
                <a:cubicBezTo>
                  <a:pt x="4826" y="285"/>
                  <a:pt x="4541" y="0"/>
                  <a:pt x="4256" y="0"/>
                </a:cubicBezTo>
                <a:lnTo>
                  <a:pt x="570" y="0"/>
                </a:lnTo>
              </a:path>
            </a:pathLst>
          </a:custGeom>
          <a:solidFill>
            <a:srgbClr val="0093d9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76" name="CustomShape 4"/>
          <p:cNvSpPr/>
          <p:nvPr/>
        </p:nvSpPr>
        <p:spPr>
          <a:xfrm>
            <a:off x="5112360" y="4977720"/>
            <a:ext cx="821520" cy="684360"/>
          </a:xfrm>
          <a:custGeom>
            <a:avLst/>
            <a:gdLst/>
            <a:ahLst/>
            <a:rect l="l" t="t" r="r" b="b"/>
            <a:pathLst>
              <a:path w="2034" h="1846">
                <a:moveTo>
                  <a:pt x="307" y="0"/>
                </a:moveTo>
                <a:cubicBezTo>
                  <a:pt x="153" y="0"/>
                  <a:pt x="0" y="153"/>
                  <a:pt x="0" y="307"/>
                </a:cubicBezTo>
                <a:lnTo>
                  <a:pt x="0" y="1537"/>
                </a:lnTo>
                <a:cubicBezTo>
                  <a:pt x="0" y="1691"/>
                  <a:pt x="153" y="1845"/>
                  <a:pt x="307" y="1845"/>
                </a:cubicBezTo>
                <a:lnTo>
                  <a:pt x="1725" y="1845"/>
                </a:lnTo>
                <a:cubicBezTo>
                  <a:pt x="1879" y="1845"/>
                  <a:pt x="2033" y="1691"/>
                  <a:pt x="2033" y="1537"/>
                </a:cubicBezTo>
                <a:lnTo>
                  <a:pt x="2033" y="307"/>
                </a:lnTo>
                <a:cubicBezTo>
                  <a:pt x="2033" y="153"/>
                  <a:pt x="1879" y="0"/>
                  <a:pt x="1725" y="0"/>
                </a:cubicBezTo>
                <a:lnTo>
                  <a:pt x="307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BRMS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CustomShape 5"/>
          <p:cNvSpPr/>
          <p:nvPr/>
        </p:nvSpPr>
        <p:spPr>
          <a:xfrm>
            <a:off x="6048000" y="4968720"/>
            <a:ext cx="821520" cy="684360"/>
          </a:xfrm>
          <a:custGeom>
            <a:avLst/>
            <a:gdLst/>
            <a:ahLst/>
            <a:rect l="l" t="t" r="r" b="b"/>
            <a:pathLst>
              <a:path w="2034" h="1846">
                <a:moveTo>
                  <a:pt x="307" y="0"/>
                </a:moveTo>
                <a:cubicBezTo>
                  <a:pt x="153" y="0"/>
                  <a:pt x="0" y="153"/>
                  <a:pt x="0" y="307"/>
                </a:cubicBezTo>
                <a:lnTo>
                  <a:pt x="0" y="1537"/>
                </a:lnTo>
                <a:cubicBezTo>
                  <a:pt x="0" y="1691"/>
                  <a:pt x="153" y="1845"/>
                  <a:pt x="307" y="1845"/>
                </a:cubicBezTo>
                <a:lnTo>
                  <a:pt x="1725" y="1845"/>
                </a:lnTo>
                <a:cubicBezTo>
                  <a:pt x="1879" y="1845"/>
                  <a:pt x="2033" y="1691"/>
                  <a:pt x="2033" y="1537"/>
                </a:cubicBezTo>
                <a:lnTo>
                  <a:pt x="2033" y="307"/>
                </a:lnTo>
                <a:cubicBezTo>
                  <a:pt x="2033" y="153"/>
                  <a:pt x="1879" y="0"/>
                  <a:pt x="1725" y="0"/>
                </a:cubicBezTo>
                <a:lnTo>
                  <a:pt x="307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Fuse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CustomShape 6"/>
          <p:cNvSpPr/>
          <p:nvPr/>
        </p:nvSpPr>
        <p:spPr>
          <a:xfrm>
            <a:off x="5627160" y="5463720"/>
            <a:ext cx="17928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79" name="Docker.svg" descr=""/>
          <p:cNvPicPr/>
          <p:nvPr/>
        </p:nvPicPr>
        <p:blipFill>
          <a:blip r:embed="rId2"/>
          <a:stretch/>
        </p:blipFill>
        <p:spPr>
          <a:xfrm>
            <a:off x="5491080" y="5755680"/>
            <a:ext cx="931680" cy="264960"/>
          </a:xfrm>
          <a:prstGeom prst="rect">
            <a:avLst/>
          </a:prstGeom>
          <a:ln>
            <a:noFill/>
          </a:ln>
        </p:spPr>
      </p:pic>
      <p:sp>
        <p:nvSpPr>
          <p:cNvPr id="280" name="CustomShape 7"/>
          <p:cNvSpPr/>
          <p:nvPr/>
        </p:nvSpPr>
        <p:spPr>
          <a:xfrm>
            <a:off x="201600" y="4694400"/>
            <a:ext cx="4071600" cy="2170440"/>
          </a:xfrm>
          <a:custGeom>
            <a:avLst/>
            <a:gdLst/>
            <a:ahLst/>
            <a:rect l="l" t="t" r="r" b="b"/>
            <a:pathLst>
              <a:path w="11193" h="7268">
                <a:moveTo>
                  <a:pt x="1211" y="0"/>
                </a:moveTo>
                <a:cubicBezTo>
                  <a:pt x="605" y="0"/>
                  <a:pt x="0" y="605"/>
                  <a:pt x="0" y="1211"/>
                </a:cubicBezTo>
                <a:lnTo>
                  <a:pt x="0" y="6055"/>
                </a:lnTo>
                <a:cubicBezTo>
                  <a:pt x="0" y="6661"/>
                  <a:pt x="605" y="7267"/>
                  <a:pt x="1211" y="7267"/>
                </a:cubicBezTo>
                <a:lnTo>
                  <a:pt x="9981" y="7267"/>
                </a:lnTo>
                <a:cubicBezTo>
                  <a:pt x="10586" y="7267"/>
                  <a:pt x="11192" y="6661"/>
                  <a:pt x="11192" y="6055"/>
                </a:cubicBezTo>
                <a:lnTo>
                  <a:pt x="11192" y="1211"/>
                </a:lnTo>
                <a:cubicBezTo>
                  <a:pt x="11192" y="605"/>
                  <a:pt x="10586" y="0"/>
                  <a:pt x="9981" y="0"/>
                </a:cubicBezTo>
                <a:lnTo>
                  <a:pt x="1211" y="0"/>
                </a:lnTo>
              </a:path>
            </a:pathLst>
          </a:custGeom>
          <a:solidFill>
            <a:srgbClr val="ccffcc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Datacenter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CustomShape 8"/>
          <p:cNvSpPr/>
          <p:nvPr/>
        </p:nvSpPr>
        <p:spPr>
          <a:xfrm>
            <a:off x="293040" y="4840200"/>
            <a:ext cx="3859200" cy="1224000"/>
          </a:xfrm>
          <a:custGeom>
            <a:avLst/>
            <a:gdLst/>
            <a:ahLst/>
            <a:rect l="l" t="t" r="r" b="b"/>
            <a:pathLst>
              <a:path w="10432" h="3711">
                <a:moveTo>
                  <a:pt x="618" y="0"/>
                </a:moveTo>
                <a:cubicBezTo>
                  <a:pt x="309" y="0"/>
                  <a:pt x="0" y="309"/>
                  <a:pt x="0" y="618"/>
                </a:cubicBezTo>
                <a:lnTo>
                  <a:pt x="0" y="3092"/>
                </a:lnTo>
                <a:cubicBezTo>
                  <a:pt x="0" y="3401"/>
                  <a:pt x="309" y="3710"/>
                  <a:pt x="618" y="3710"/>
                </a:cubicBezTo>
                <a:lnTo>
                  <a:pt x="9812" y="3710"/>
                </a:lnTo>
                <a:cubicBezTo>
                  <a:pt x="10121" y="3710"/>
                  <a:pt x="10431" y="3401"/>
                  <a:pt x="10431" y="3092"/>
                </a:cubicBezTo>
                <a:lnTo>
                  <a:pt x="10431" y="618"/>
                </a:lnTo>
                <a:cubicBezTo>
                  <a:pt x="10431" y="309"/>
                  <a:pt x="10121" y="0"/>
                  <a:pt x="9812" y="0"/>
                </a:cubicBezTo>
                <a:lnTo>
                  <a:pt x="618" y="0"/>
                </a:lnTo>
              </a:path>
            </a:pathLst>
          </a:custGeom>
          <a:solidFill>
            <a:srgbClr val="0093d9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82" name="CustomShape 9"/>
          <p:cNvSpPr/>
          <p:nvPr/>
        </p:nvSpPr>
        <p:spPr>
          <a:xfrm>
            <a:off x="383400" y="4966200"/>
            <a:ext cx="821520" cy="684360"/>
          </a:xfrm>
          <a:custGeom>
            <a:avLst/>
            <a:gdLst/>
            <a:ahLst/>
            <a:rect l="l" t="t" r="r" b="b"/>
            <a:pathLst>
              <a:path w="2249" h="1934">
                <a:moveTo>
                  <a:pt x="322" y="0"/>
                </a:moveTo>
                <a:cubicBezTo>
                  <a:pt x="161" y="0"/>
                  <a:pt x="0" y="161"/>
                  <a:pt x="0" y="322"/>
                </a:cubicBezTo>
                <a:lnTo>
                  <a:pt x="0" y="1610"/>
                </a:lnTo>
                <a:cubicBezTo>
                  <a:pt x="0" y="1771"/>
                  <a:pt x="161" y="1933"/>
                  <a:pt x="322" y="1933"/>
                </a:cubicBezTo>
                <a:lnTo>
                  <a:pt x="1925" y="1933"/>
                </a:lnTo>
                <a:cubicBezTo>
                  <a:pt x="2086" y="1933"/>
                  <a:pt x="2248" y="1771"/>
                  <a:pt x="2248" y="1610"/>
                </a:cubicBezTo>
                <a:lnTo>
                  <a:pt x="2248" y="322"/>
                </a:lnTo>
                <a:cubicBezTo>
                  <a:pt x="2248" y="161"/>
                  <a:pt x="2086" y="0"/>
                  <a:pt x="1925" y="0"/>
                </a:cubicBezTo>
                <a:lnTo>
                  <a:pt x="322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Grid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CustomShape 10"/>
          <p:cNvSpPr/>
          <p:nvPr/>
        </p:nvSpPr>
        <p:spPr>
          <a:xfrm>
            <a:off x="1327680" y="4970160"/>
            <a:ext cx="821520" cy="684360"/>
          </a:xfrm>
          <a:custGeom>
            <a:avLst/>
            <a:gdLst/>
            <a:ahLst/>
            <a:rect l="l" t="t" r="r" b="b"/>
            <a:pathLst>
              <a:path w="2249" h="1934">
                <a:moveTo>
                  <a:pt x="322" y="0"/>
                </a:moveTo>
                <a:cubicBezTo>
                  <a:pt x="161" y="0"/>
                  <a:pt x="0" y="161"/>
                  <a:pt x="0" y="322"/>
                </a:cubicBezTo>
                <a:lnTo>
                  <a:pt x="0" y="1610"/>
                </a:lnTo>
                <a:cubicBezTo>
                  <a:pt x="0" y="1771"/>
                  <a:pt x="161" y="1933"/>
                  <a:pt x="322" y="1933"/>
                </a:cubicBezTo>
                <a:lnTo>
                  <a:pt x="1925" y="1933"/>
                </a:lnTo>
                <a:cubicBezTo>
                  <a:pt x="2086" y="1933"/>
                  <a:pt x="2248" y="1771"/>
                  <a:pt x="2248" y="1610"/>
                </a:cubicBezTo>
                <a:lnTo>
                  <a:pt x="2248" y="322"/>
                </a:lnTo>
                <a:cubicBezTo>
                  <a:pt x="2248" y="161"/>
                  <a:pt x="2086" y="0"/>
                  <a:pt x="1925" y="0"/>
                </a:cubicBezTo>
                <a:lnTo>
                  <a:pt x="322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BPM Suite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CustomShape 11"/>
          <p:cNvSpPr/>
          <p:nvPr/>
        </p:nvSpPr>
        <p:spPr>
          <a:xfrm>
            <a:off x="1108440" y="5530680"/>
            <a:ext cx="17928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85" name="Docker.svg" descr=""/>
          <p:cNvPicPr/>
          <p:nvPr/>
        </p:nvPicPr>
        <p:blipFill>
          <a:blip r:embed="rId3"/>
          <a:stretch/>
        </p:blipFill>
        <p:spPr>
          <a:xfrm>
            <a:off x="1756800" y="5763960"/>
            <a:ext cx="931680" cy="255240"/>
          </a:xfrm>
          <a:prstGeom prst="rect">
            <a:avLst/>
          </a:prstGeom>
          <a:ln>
            <a:noFill/>
          </a:ln>
        </p:spPr>
      </p:pic>
      <p:sp>
        <p:nvSpPr>
          <p:cNvPr id="286" name="CustomShape 12"/>
          <p:cNvSpPr/>
          <p:nvPr/>
        </p:nvSpPr>
        <p:spPr>
          <a:xfrm>
            <a:off x="2269080" y="4970160"/>
            <a:ext cx="821520" cy="684360"/>
          </a:xfrm>
          <a:custGeom>
            <a:avLst/>
            <a:gdLst/>
            <a:ahLst/>
            <a:rect l="l" t="t" r="r" b="b"/>
            <a:pathLst>
              <a:path w="2237" h="1932">
                <a:moveTo>
                  <a:pt x="321" y="0"/>
                </a:moveTo>
                <a:cubicBezTo>
                  <a:pt x="160" y="0"/>
                  <a:pt x="0" y="160"/>
                  <a:pt x="0" y="321"/>
                </a:cubicBezTo>
                <a:lnTo>
                  <a:pt x="0" y="1609"/>
                </a:lnTo>
                <a:cubicBezTo>
                  <a:pt x="0" y="1770"/>
                  <a:pt x="160" y="1931"/>
                  <a:pt x="321" y="1931"/>
                </a:cubicBezTo>
                <a:lnTo>
                  <a:pt x="1914" y="1931"/>
                </a:lnTo>
                <a:cubicBezTo>
                  <a:pt x="2075" y="1931"/>
                  <a:pt x="2236" y="1770"/>
                  <a:pt x="2236" y="1609"/>
                </a:cubicBezTo>
                <a:lnTo>
                  <a:pt x="2236" y="321"/>
                </a:lnTo>
                <a:cubicBezTo>
                  <a:pt x="2236" y="160"/>
                  <a:pt x="2075" y="0"/>
                  <a:pt x="1914" y="0"/>
                </a:cubicBezTo>
                <a:lnTo>
                  <a:pt x="321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BRMS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CustomShape 13"/>
          <p:cNvSpPr/>
          <p:nvPr/>
        </p:nvSpPr>
        <p:spPr>
          <a:xfrm>
            <a:off x="3206520" y="4977720"/>
            <a:ext cx="821520" cy="684360"/>
          </a:xfrm>
          <a:custGeom>
            <a:avLst/>
            <a:gdLst/>
            <a:ahLst/>
            <a:rect l="l" t="t" r="r" b="b"/>
            <a:pathLst>
              <a:path w="2237" h="1932">
                <a:moveTo>
                  <a:pt x="321" y="0"/>
                </a:moveTo>
                <a:cubicBezTo>
                  <a:pt x="160" y="0"/>
                  <a:pt x="0" y="160"/>
                  <a:pt x="0" y="321"/>
                </a:cubicBezTo>
                <a:lnTo>
                  <a:pt x="0" y="1609"/>
                </a:lnTo>
                <a:cubicBezTo>
                  <a:pt x="0" y="1770"/>
                  <a:pt x="160" y="1931"/>
                  <a:pt x="321" y="1931"/>
                </a:cubicBezTo>
                <a:lnTo>
                  <a:pt x="1914" y="1931"/>
                </a:lnTo>
                <a:cubicBezTo>
                  <a:pt x="2075" y="1931"/>
                  <a:pt x="2236" y="1770"/>
                  <a:pt x="2236" y="1609"/>
                </a:cubicBezTo>
                <a:lnTo>
                  <a:pt x="2236" y="321"/>
                </a:lnTo>
                <a:cubicBezTo>
                  <a:pt x="2236" y="160"/>
                  <a:pt x="2075" y="0"/>
                  <a:pt x="1914" y="0"/>
                </a:cubicBezTo>
                <a:lnTo>
                  <a:pt x="321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Fuse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8" name="CustomShape 14"/>
          <p:cNvSpPr/>
          <p:nvPr/>
        </p:nvSpPr>
        <p:spPr>
          <a:xfrm>
            <a:off x="307440" y="6174000"/>
            <a:ext cx="3859200" cy="272880"/>
          </a:xfrm>
          <a:custGeom>
            <a:avLst/>
            <a:gdLst/>
            <a:ahLst/>
            <a:rect l="l" t="t" r="r" b="b"/>
            <a:pathLst>
              <a:path w="9400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9271" y="763"/>
                </a:lnTo>
                <a:cubicBezTo>
                  <a:pt x="9335" y="763"/>
                  <a:pt x="9399" y="699"/>
                  <a:pt x="9399" y="635"/>
                </a:cubicBezTo>
                <a:lnTo>
                  <a:pt x="9399" y="127"/>
                </a:lnTo>
                <a:cubicBezTo>
                  <a:pt x="9399" y="63"/>
                  <a:pt x="9335" y="0"/>
                  <a:pt x="9271" y="0"/>
                </a:cubicBezTo>
                <a:lnTo>
                  <a:pt x="127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 Enterprise Linux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89" name="Picture 55" descr=""/>
          <p:cNvPicPr/>
          <p:nvPr/>
        </p:nvPicPr>
        <p:blipFill>
          <a:blip r:embed="rId4"/>
          <a:stretch/>
        </p:blipFill>
        <p:spPr>
          <a:xfrm>
            <a:off x="5138280" y="5434560"/>
            <a:ext cx="1689120" cy="1751760"/>
          </a:xfrm>
          <a:prstGeom prst="rect">
            <a:avLst/>
          </a:prstGeom>
          <a:ln>
            <a:noFill/>
          </a:ln>
        </p:spPr>
      </p:pic>
      <p:sp>
        <p:nvSpPr>
          <p:cNvPr id="290" name="CustomShape 15"/>
          <p:cNvSpPr/>
          <p:nvPr/>
        </p:nvSpPr>
        <p:spPr>
          <a:xfrm>
            <a:off x="7692840" y="4695840"/>
            <a:ext cx="2226600" cy="2168640"/>
          </a:xfrm>
          <a:custGeom>
            <a:avLst/>
            <a:gdLst/>
            <a:ahLst/>
            <a:rect l="l" t="t" r="r" b="b"/>
            <a:pathLst>
              <a:path w="4828" h="4320">
                <a:moveTo>
                  <a:pt x="719" y="0"/>
                </a:moveTo>
                <a:cubicBezTo>
                  <a:pt x="359" y="0"/>
                  <a:pt x="0" y="359"/>
                  <a:pt x="0" y="719"/>
                </a:cubicBezTo>
                <a:lnTo>
                  <a:pt x="0" y="3599"/>
                </a:lnTo>
                <a:cubicBezTo>
                  <a:pt x="0" y="3959"/>
                  <a:pt x="359" y="4319"/>
                  <a:pt x="719" y="4319"/>
                </a:cubicBezTo>
                <a:lnTo>
                  <a:pt x="4107" y="4319"/>
                </a:lnTo>
                <a:cubicBezTo>
                  <a:pt x="4467" y="4319"/>
                  <a:pt x="4827" y="3959"/>
                  <a:pt x="4827" y="3599"/>
                </a:cubicBezTo>
                <a:lnTo>
                  <a:pt x="4827" y="719"/>
                </a:lnTo>
                <a:cubicBezTo>
                  <a:pt x="4827" y="359"/>
                  <a:pt x="4467" y="0"/>
                  <a:pt x="4107" y="0"/>
                </a:cubicBezTo>
                <a:lnTo>
                  <a:pt x="719" y="0"/>
                </a:lnTo>
              </a:path>
            </a:pathLst>
          </a:custGeom>
          <a:solidFill>
            <a:srgbClr val="ccffcc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Edge Device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CustomShape 16"/>
          <p:cNvSpPr/>
          <p:nvPr/>
        </p:nvSpPr>
        <p:spPr>
          <a:xfrm>
            <a:off x="7894080" y="4863600"/>
            <a:ext cx="1825560" cy="272880"/>
          </a:xfrm>
          <a:custGeom>
            <a:avLst/>
            <a:gdLst/>
            <a:ahLst/>
            <a:rect l="l" t="t" r="r" b="b"/>
            <a:pathLst>
              <a:path w="4320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4191" y="763"/>
                </a:lnTo>
                <a:cubicBezTo>
                  <a:pt x="4255" y="763"/>
                  <a:pt x="4319" y="699"/>
                  <a:pt x="4319" y="635"/>
                </a:cubicBezTo>
                <a:lnTo>
                  <a:pt x="4319" y="127"/>
                </a:lnTo>
                <a:cubicBezTo>
                  <a:pt x="4319" y="63"/>
                  <a:pt x="4255" y="0"/>
                  <a:pt x="4191" y="0"/>
                </a:cubicBezTo>
                <a:lnTo>
                  <a:pt x="127" y="0"/>
                </a:lnTo>
              </a:path>
            </a:pathLst>
          </a:custGeom>
          <a:solidFill>
            <a:srgbClr val="0093d9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Microcode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CustomShape 17"/>
          <p:cNvSpPr/>
          <p:nvPr/>
        </p:nvSpPr>
        <p:spPr>
          <a:xfrm>
            <a:off x="7894080" y="5470200"/>
            <a:ext cx="894600" cy="272880"/>
          </a:xfrm>
          <a:custGeom>
            <a:avLst/>
            <a:gdLst/>
            <a:ahLst/>
            <a:rect l="l" t="t" r="r" b="b"/>
            <a:pathLst>
              <a:path w="2033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1905" y="763"/>
                </a:lnTo>
                <a:cubicBezTo>
                  <a:pt x="1968" y="763"/>
                  <a:pt x="2032" y="699"/>
                  <a:pt x="2032" y="635"/>
                </a:cubicBezTo>
                <a:lnTo>
                  <a:pt x="2032" y="127"/>
                </a:lnTo>
                <a:cubicBezTo>
                  <a:pt x="2032" y="63"/>
                  <a:pt x="1968" y="0"/>
                  <a:pt x="1905" y="0"/>
                </a:cubicBezTo>
                <a:lnTo>
                  <a:pt x="127" y="0"/>
                </a:lnTo>
              </a:path>
            </a:pathLst>
          </a:custGeom>
          <a:solidFill>
            <a:srgbClr val="ff8d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AM2302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3" name="CustomShape 18"/>
          <p:cNvSpPr/>
          <p:nvPr/>
        </p:nvSpPr>
        <p:spPr>
          <a:xfrm>
            <a:off x="8991360" y="5470200"/>
            <a:ext cx="728280" cy="272880"/>
          </a:xfrm>
          <a:custGeom>
            <a:avLst/>
            <a:gdLst/>
            <a:ahLst/>
            <a:rect l="l" t="t" r="r" b="b"/>
            <a:pathLst>
              <a:path w="2033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1905" y="763"/>
                </a:lnTo>
                <a:cubicBezTo>
                  <a:pt x="1968" y="763"/>
                  <a:pt x="2032" y="699"/>
                  <a:pt x="2032" y="635"/>
                </a:cubicBezTo>
                <a:lnTo>
                  <a:pt x="2032" y="127"/>
                </a:lnTo>
                <a:cubicBezTo>
                  <a:pt x="2032" y="63"/>
                  <a:pt x="1968" y="0"/>
                  <a:pt x="1905" y="0"/>
                </a:cubicBezTo>
                <a:lnTo>
                  <a:pt x="127" y="0"/>
                </a:lnTo>
              </a:path>
            </a:pathLst>
          </a:custGeom>
          <a:solidFill>
            <a:srgbClr val="ffff99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LED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CustomShape 19"/>
          <p:cNvSpPr/>
          <p:nvPr/>
        </p:nvSpPr>
        <p:spPr>
          <a:xfrm>
            <a:off x="7894080" y="6073560"/>
            <a:ext cx="1825560" cy="272880"/>
          </a:xfrm>
          <a:custGeom>
            <a:avLst/>
            <a:gdLst/>
            <a:ahLst/>
            <a:rect l="l" t="t" r="r" b="b"/>
            <a:pathLst>
              <a:path w="4320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4191" y="763"/>
                </a:lnTo>
                <a:cubicBezTo>
                  <a:pt x="4255" y="763"/>
                  <a:pt x="4319" y="699"/>
                  <a:pt x="4319" y="635"/>
                </a:cubicBezTo>
                <a:lnTo>
                  <a:pt x="4319" y="127"/>
                </a:lnTo>
                <a:cubicBezTo>
                  <a:pt x="4319" y="63"/>
                  <a:pt x="4255" y="0"/>
                  <a:pt x="4191" y="0"/>
                </a:cubicBezTo>
                <a:lnTo>
                  <a:pt x="127" y="0"/>
                </a:lnTo>
              </a:path>
            </a:pathLst>
          </a:custGeom>
          <a:solidFill>
            <a:srgbClr val="ff8d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ESP8266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CustomShape 20"/>
          <p:cNvSpPr/>
          <p:nvPr/>
        </p:nvSpPr>
        <p:spPr>
          <a:xfrm flipH="1">
            <a:off x="2354400" y="3780720"/>
            <a:ext cx="1689120" cy="91224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6" name="Picture 24" descr=""/>
          <p:cNvPicPr/>
          <p:nvPr/>
        </p:nvPicPr>
        <p:blipFill>
          <a:blip r:embed="rId5"/>
          <a:stretch/>
        </p:blipFill>
        <p:spPr>
          <a:xfrm>
            <a:off x="2798280" y="2515680"/>
            <a:ext cx="951120" cy="1213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Picture 27" descr=""/>
          <p:cNvPicPr/>
          <p:nvPr/>
        </p:nvPicPr>
        <p:blipFill>
          <a:blip r:embed="rId1"/>
          <a:stretch/>
        </p:blipFill>
        <p:spPr>
          <a:xfrm>
            <a:off x="1920240" y="3881880"/>
            <a:ext cx="810360" cy="810360"/>
          </a:xfrm>
          <a:prstGeom prst="rect">
            <a:avLst/>
          </a:prstGeom>
          <a:ln>
            <a:noFill/>
          </a:ln>
        </p:spPr>
      </p:pic>
      <p:pic>
        <p:nvPicPr>
          <p:cNvPr id="298" name="" descr=""/>
          <p:cNvPicPr/>
          <p:nvPr/>
        </p:nvPicPr>
        <p:blipFill>
          <a:blip r:embed="rId2"/>
          <a:stretch/>
        </p:blipFill>
        <p:spPr>
          <a:xfrm>
            <a:off x="8138160" y="1920240"/>
            <a:ext cx="1371240" cy="1371240"/>
          </a:xfrm>
          <a:prstGeom prst="rect">
            <a:avLst/>
          </a:prstGeom>
          <a:ln>
            <a:noFill/>
          </a:ln>
        </p:spPr>
      </p:pic>
      <p:sp>
        <p:nvSpPr>
          <p:cNvPr id="299" name="CustomShape 1"/>
          <p:cNvSpPr/>
          <p:nvPr/>
        </p:nvSpPr>
        <p:spPr>
          <a:xfrm>
            <a:off x="655200" y="122400"/>
            <a:ext cx="8574480" cy="132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529b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IoT Smart Gateway Demo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CustomShape 2"/>
          <p:cNvSpPr/>
          <p:nvPr/>
        </p:nvSpPr>
        <p:spPr>
          <a:xfrm>
            <a:off x="4869720" y="4694400"/>
            <a:ext cx="2226600" cy="2170440"/>
          </a:xfrm>
          <a:custGeom>
            <a:avLst/>
            <a:gdLst/>
            <a:ahLst/>
            <a:rect l="l" t="t" r="r" b="b"/>
            <a:pathLst>
              <a:path w="5844" h="6606">
                <a:moveTo>
                  <a:pt x="973" y="0"/>
                </a:moveTo>
                <a:cubicBezTo>
                  <a:pt x="486" y="0"/>
                  <a:pt x="0" y="486"/>
                  <a:pt x="0" y="973"/>
                </a:cubicBezTo>
                <a:lnTo>
                  <a:pt x="0" y="5631"/>
                </a:lnTo>
                <a:cubicBezTo>
                  <a:pt x="0" y="6118"/>
                  <a:pt x="486" y="6605"/>
                  <a:pt x="973" y="6605"/>
                </a:cubicBezTo>
                <a:lnTo>
                  <a:pt x="4869" y="6605"/>
                </a:lnTo>
                <a:cubicBezTo>
                  <a:pt x="5356" y="6605"/>
                  <a:pt x="5843" y="6118"/>
                  <a:pt x="5843" y="5631"/>
                </a:cubicBezTo>
                <a:lnTo>
                  <a:pt x="5843" y="973"/>
                </a:lnTo>
                <a:cubicBezTo>
                  <a:pt x="5843" y="486"/>
                  <a:pt x="5356" y="0"/>
                  <a:pt x="4869" y="0"/>
                </a:cubicBezTo>
                <a:lnTo>
                  <a:pt x="973" y="0"/>
                </a:lnTo>
              </a:path>
            </a:pathLst>
          </a:custGeom>
          <a:solidFill>
            <a:srgbClr val="ccffcc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Smart Gateway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CustomShape 3"/>
          <p:cNvSpPr/>
          <p:nvPr/>
        </p:nvSpPr>
        <p:spPr>
          <a:xfrm>
            <a:off x="4982400" y="4840200"/>
            <a:ext cx="2004120" cy="1224000"/>
          </a:xfrm>
          <a:custGeom>
            <a:avLst/>
            <a:gdLst/>
            <a:ahLst/>
            <a:rect l="l" t="t" r="r" b="b"/>
            <a:pathLst>
              <a:path w="4827" h="3426">
                <a:moveTo>
                  <a:pt x="570" y="0"/>
                </a:moveTo>
                <a:cubicBezTo>
                  <a:pt x="285" y="0"/>
                  <a:pt x="0" y="285"/>
                  <a:pt x="0" y="570"/>
                </a:cubicBezTo>
                <a:lnTo>
                  <a:pt x="0" y="2854"/>
                </a:lnTo>
                <a:cubicBezTo>
                  <a:pt x="0" y="3139"/>
                  <a:pt x="285" y="3425"/>
                  <a:pt x="570" y="3425"/>
                </a:cubicBezTo>
                <a:lnTo>
                  <a:pt x="4256" y="3425"/>
                </a:lnTo>
                <a:cubicBezTo>
                  <a:pt x="4541" y="3425"/>
                  <a:pt x="4826" y="3139"/>
                  <a:pt x="4826" y="2854"/>
                </a:cubicBezTo>
                <a:lnTo>
                  <a:pt x="4826" y="570"/>
                </a:lnTo>
                <a:cubicBezTo>
                  <a:pt x="4826" y="285"/>
                  <a:pt x="4541" y="0"/>
                  <a:pt x="4256" y="0"/>
                </a:cubicBezTo>
                <a:lnTo>
                  <a:pt x="570" y="0"/>
                </a:lnTo>
              </a:path>
            </a:pathLst>
          </a:custGeom>
          <a:solidFill>
            <a:srgbClr val="0093d9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02" name="CustomShape 4"/>
          <p:cNvSpPr/>
          <p:nvPr/>
        </p:nvSpPr>
        <p:spPr>
          <a:xfrm>
            <a:off x="5112360" y="4977720"/>
            <a:ext cx="821520" cy="684360"/>
          </a:xfrm>
          <a:custGeom>
            <a:avLst/>
            <a:gdLst/>
            <a:ahLst/>
            <a:rect l="l" t="t" r="r" b="b"/>
            <a:pathLst>
              <a:path w="2034" h="1846">
                <a:moveTo>
                  <a:pt x="307" y="0"/>
                </a:moveTo>
                <a:cubicBezTo>
                  <a:pt x="153" y="0"/>
                  <a:pt x="0" y="153"/>
                  <a:pt x="0" y="307"/>
                </a:cubicBezTo>
                <a:lnTo>
                  <a:pt x="0" y="1537"/>
                </a:lnTo>
                <a:cubicBezTo>
                  <a:pt x="0" y="1691"/>
                  <a:pt x="153" y="1845"/>
                  <a:pt x="307" y="1845"/>
                </a:cubicBezTo>
                <a:lnTo>
                  <a:pt x="1725" y="1845"/>
                </a:lnTo>
                <a:cubicBezTo>
                  <a:pt x="1879" y="1845"/>
                  <a:pt x="2033" y="1691"/>
                  <a:pt x="2033" y="1537"/>
                </a:cubicBezTo>
                <a:lnTo>
                  <a:pt x="2033" y="307"/>
                </a:lnTo>
                <a:cubicBezTo>
                  <a:pt x="2033" y="153"/>
                  <a:pt x="1879" y="0"/>
                  <a:pt x="1725" y="0"/>
                </a:cubicBezTo>
                <a:lnTo>
                  <a:pt x="307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BRMS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3" name="CustomShape 5"/>
          <p:cNvSpPr/>
          <p:nvPr/>
        </p:nvSpPr>
        <p:spPr>
          <a:xfrm>
            <a:off x="6048000" y="4968720"/>
            <a:ext cx="821520" cy="684360"/>
          </a:xfrm>
          <a:custGeom>
            <a:avLst/>
            <a:gdLst/>
            <a:ahLst/>
            <a:rect l="l" t="t" r="r" b="b"/>
            <a:pathLst>
              <a:path w="2034" h="1846">
                <a:moveTo>
                  <a:pt x="307" y="0"/>
                </a:moveTo>
                <a:cubicBezTo>
                  <a:pt x="153" y="0"/>
                  <a:pt x="0" y="153"/>
                  <a:pt x="0" y="307"/>
                </a:cubicBezTo>
                <a:lnTo>
                  <a:pt x="0" y="1537"/>
                </a:lnTo>
                <a:cubicBezTo>
                  <a:pt x="0" y="1691"/>
                  <a:pt x="153" y="1845"/>
                  <a:pt x="307" y="1845"/>
                </a:cubicBezTo>
                <a:lnTo>
                  <a:pt x="1725" y="1845"/>
                </a:lnTo>
                <a:cubicBezTo>
                  <a:pt x="1879" y="1845"/>
                  <a:pt x="2033" y="1691"/>
                  <a:pt x="2033" y="1537"/>
                </a:cubicBezTo>
                <a:lnTo>
                  <a:pt x="2033" y="307"/>
                </a:lnTo>
                <a:cubicBezTo>
                  <a:pt x="2033" y="153"/>
                  <a:pt x="1879" y="0"/>
                  <a:pt x="1725" y="0"/>
                </a:cubicBezTo>
                <a:lnTo>
                  <a:pt x="307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Fuse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CustomShape 6"/>
          <p:cNvSpPr/>
          <p:nvPr/>
        </p:nvSpPr>
        <p:spPr>
          <a:xfrm>
            <a:off x="5627160" y="5463720"/>
            <a:ext cx="17928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5" name="Docker.svg" descr=""/>
          <p:cNvPicPr/>
          <p:nvPr/>
        </p:nvPicPr>
        <p:blipFill>
          <a:blip r:embed="rId3"/>
          <a:stretch/>
        </p:blipFill>
        <p:spPr>
          <a:xfrm>
            <a:off x="5491080" y="5755680"/>
            <a:ext cx="931680" cy="264960"/>
          </a:xfrm>
          <a:prstGeom prst="rect">
            <a:avLst/>
          </a:prstGeom>
          <a:ln>
            <a:noFill/>
          </a:ln>
        </p:spPr>
      </p:pic>
      <p:sp>
        <p:nvSpPr>
          <p:cNvPr id="306" name="CustomShape 7"/>
          <p:cNvSpPr/>
          <p:nvPr/>
        </p:nvSpPr>
        <p:spPr>
          <a:xfrm>
            <a:off x="201600" y="4694400"/>
            <a:ext cx="4071600" cy="2170440"/>
          </a:xfrm>
          <a:custGeom>
            <a:avLst/>
            <a:gdLst/>
            <a:ahLst/>
            <a:rect l="l" t="t" r="r" b="b"/>
            <a:pathLst>
              <a:path w="11193" h="7268">
                <a:moveTo>
                  <a:pt x="1211" y="0"/>
                </a:moveTo>
                <a:cubicBezTo>
                  <a:pt x="605" y="0"/>
                  <a:pt x="0" y="605"/>
                  <a:pt x="0" y="1211"/>
                </a:cubicBezTo>
                <a:lnTo>
                  <a:pt x="0" y="6055"/>
                </a:lnTo>
                <a:cubicBezTo>
                  <a:pt x="0" y="6661"/>
                  <a:pt x="605" y="7267"/>
                  <a:pt x="1211" y="7267"/>
                </a:cubicBezTo>
                <a:lnTo>
                  <a:pt x="9981" y="7267"/>
                </a:lnTo>
                <a:cubicBezTo>
                  <a:pt x="10586" y="7267"/>
                  <a:pt x="11192" y="6661"/>
                  <a:pt x="11192" y="6055"/>
                </a:cubicBezTo>
                <a:lnTo>
                  <a:pt x="11192" y="1211"/>
                </a:lnTo>
                <a:cubicBezTo>
                  <a:pt x="11192" y="605"/>
                  <a:pt x="10586" y="0"/>
                  <a:pt x="9981" y="0"/>
                </a:cubicBezTo>
                <a:lnTo>
                  <a:pt x="1211" y="0"/>
                </a:lnTo>
              </a:path>
            </a:pathLst>
          </a:custGeom>
          <a:solidFill>
            <a:srgbClr val="ccffcc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Datacenter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CustomShape 8"/>
          <p:cNvSpPr/>
          <p:nvPr/>
        </p:nvSpPr>
        <p:spPr>
          <a:xfrm>
            <a:off x="293040" y="4840200"/>
            <a:ext cx="3859200" cy="1224000"/>
          </a:xfrm>
          <a:custGeom>
            <a:avLst/>
            <a:gdLst/>
            <a:ahLst/>
            <a:rect l="l" t="t" r="r" b="b"/>
            <a:pathLst>
              <a:path w="10432" h="3711">
                <a:moveTo>
                  <a:pt x="618" y="0"/>
                </a:moveTo>
                <a:cubicBezTo>
                  <a:pt x="309" y="0"/>
                  <a:pt x="0" y="309"/>
                  <a:pt x="0" y="618"/>
                </a:cubicBezTo>
                <a:lnTo>
                  <a:pt x="0" y="3092"/>
                </a:lnTo>
                <a:cubicBezTo>
                  <a:pt x="0" y="3401"/>
                  <a:pt x="309" y="3710"/>
                  <a:pt x="618" y="3710"/>
                </a:cubicBezTo>
                <a:lnTo>
                  <a:pt x="9812" y="3710"/>
                </a:lnTo>
                <a:cubicBezTo>
                  <a:pt x="10121" y="3710"/>
                  <a:pt x="10431" y="3401"/>
                  <a:pt x="10431" y="3092"/>
                </a:cubicBezTo>
                <a:lnTo>
                  <a:pt x="10431" y="618"/>
                </a:lnTo>
                <a:cubicBezTo>
                  <a:pt x="10431" y="309"/>
                  <a:pt x="10121" y="0"/>
                  <a:pt x="9812" y="0"/>
                </a:cubicBezTo>
                <a:lnTo>
                  <a:pt x="618" y="0"/>
                </a:lnTo>
              </a:path>
            </a:pathLst>
          </a:custGeom>
          <a:solidFill>
            <a:srgbClr val="0093d9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08" name="CustomShape 9"/>
          <p:cNvSpPr/>
          <p:nvPr/>
        </p:nvSpPr>
        <p:spPr>
          <a:xfrm>
            <a:off x="383400" y="4966200"/>
            <a:ext cx="821520" cy="684360"/>
          </a:xfrm>
          <a:custGeom>
            <a:avLst/>
            <a:gdLst/>
            <a:ahLst/>
            <a:rect l="l" t="t" r="r" b="b"/>
            <a:pathLst>
              <a:path w="2249" h="1934">
                <a:moveTo>
                  <a:pt x="322" y="0"/>
                </a:moveTo>
                <a:cubicBezTo>
                  <a:pt x="161" y="0"/>
                  <a:pt x="0" y="161"/>
                  <a:pt x="0" y="322"/>
                </a:cubicBezTo>
                <a:lnTo>
                  <a:pt x="0" y="1610"/>
                </a:lnTo>
                <a:cubicBezTo>
                  <a:pt x="0" y="1771"/>
                  <a:pt x="161" y="1933"/>
                  <a:pt x="322" y="1933"/>
                </a:cubicBezTo>
                <a:lnTo>
                  <a:pt x="1925" y="1933"/>
                </a:lnTo>
                <a:cubicBezTo>
                  <a:pt x="2086" y="1933"/>
                  <a:pt x="2248" y="1771"/>
                  <a:pt x="2248" y="1610"/>
                </a:cubicBezTo>
                <a:lnTo>
                  <a:pt x="2248" y="322"/>
                </a:lnTo>
                <a:cubicBezTo>
                  <a:pt x="2248" y="161"/>
                  <a:pt x="2086" y="0"/>
                  <a:pt x="1925" y="0"/>
                </a:cubicBezTo>
                <a:lnTo>
                  <a:pt x="322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Grid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9" name="CustomShape 10"/>
          <p:cNvSpPr/>
          <p:nvPr/>
        </p:nvSpPr>
        <p:spPr>
          <a:xfrm>
            <a:off x="1327680" y="4970160"/>
            <a:ext cx="821520" cy="684360"/>
          </a:xfrm>
          <a:custGeom>
            <a:avLst/>
            <a:gdLst/>
            <a:ahLst/>
            <a:rect l="l" t="t" r="r" b="b"/>
            <a:pathLst>
              <a:path w="2249" h="1934">
                <a:moveTo>
                  <a:pt x="322" y="0"/>
                </a:moveTo>
                <a:cubicBezTo>
                  <a:pt x="161" y="0"/>
                  <a:pt x="0" y="161"/>
                  <a:pt x="0" y="322"/>
                </a:cubicBezTo>
                <a:lnTo>
                  <a:pt x="0" y="1610"/>
                </a:lnTo>
                <a:cubicBezTo>
                  <a:pt x="0" y="1771"/>
                  <a:pt x="161" y="1933"/>
                  <a:pt x="322" y="1933"/>
                </a:cubicBezTo>
                <a:lnTo>
                  <a:pt x="1925" y="1933"/>
                </a:lnTo>
                <a:cubicBezTo>
                  <a:pt x="2086" y="1933"/>
                  <a:pt x="2248" y="1771"/>
                  <a:pt x="2248" y="1610"/>
                </a:cubicBezTo>
                <a:lnTo>
                  <a:pt x="2248" y="322"/>
                </a:lnTo>
                <a:cubicBezTo>
                  <a:pt x="2248" y="161"/>
                  <a:pt x="2086" y="0"/>
                  <a:pt x="1925" y="0"/>
                </a:cubicBezTo>
                <a:lnTo>
                  <a:pt x="322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BPM Suite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CustomShape 11"/>
          <p:cNvSpPr/>
          <p:nvPr/>
        </p:nvSpPr>
        <p:spPr>
          <a:xfrm>
            <a:off x="1108440" y="5530680"/>
            <a:ext cx="17928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11" name="Docker.svg" descr=""/>
          <p:cNvPicPr/>
          <p:nvPr/>
        </p:nvPicPr>
        <p:blipFill>
          <a:blip r:embed="rId4"/>
          <a:stretch/>
        </p:blipFill>
        <p:spPr>
          <a:xfrm>
            <a:off x="1756800" y="5763960"/>
            <a:ext cx="931680" cy="255240"/>
          </a:xfrm>
          <a:prstGeom prst="rect">
            <a:avLst/>
          </a:prstGeom>
          <a:ln>
            <a:noFill/>
          </a:ln>
        </p:spPr>
      </p:pic>
      <p:sp>
        <p:nvSpPr>
          <p:cNvPr id="312" name="CustomShape 12"/>
          <p:cNvSpPr/>
          <p:nvPr/>
        </p:nvSpPr>
        <p:spPr>
          <a:xfrm>
            <a:off x="2269080" y="4970160"/>
            <a:ext cx="821520" cy="684360"/>
          </a:xfrm>
          <a:custGeom>
            <a:avLst/>
            <a:gdLst/>
            <a:ahLst/>
            <a:rect l="l" t="t" r="r" b="b"/>
            <a:pathLst>
              <a:path w="2237" h="1932">
                <a:moveTo>
                  <a:pt x="321" y="0"/>
                </a:moveTo>
                <a:cubicBezTo>
                  <a:pt x="160" y="0"/>
                  <a:pt x="0" y="160"/>
                  <a:pt x="0" y="321"/>
                </a:cubicBezTo>
                <a:lnTo>
                  <a:pt x="0" y="1609"/>
                </a:lnTo>
                <a:cubicBezTo>
                  <a:pt x="0" y="1770"/>
                  <a:pt x="160" y="1931"/>
                  <a:pt x="321" y="1931"/>
                </a:cubicBezTo>
                <a:lnTo>
                  <a:pt x="1914" y="1931"/>
                </a:lnTo>
                <a:cubicBezTo>
                  <a:pt x="2075" y="1931"/>
                  <a:pt x="2236" y="1770"/>
                  <a:pt x="2236" y="1609"/>
                </a:cubicBezTo>
                <a:lnTo>
                  <a:pt x="2236" y="321"/>
                </a:lnTo>
                <a:cubicBezTo>
                  <a:pt x="2236" y="160"/>
                  <a:pt x="2075" y="0"/>
                  <a:pt x="1914" y="0"/>
                </a:cubicBezTo>
                <a:lnTo>
                  <a:pt x="321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BRMS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3" name="CustomShape 13"/>
          <p:cNvSpPr/>
          <p:nvPr/>
        </p:nvSpPr>
        <p:spPr>
          <a:xfrm>
            <a:off x="3206520" y="4977720"/>
            <a:ext cx="821520" cy="684360"/>
          </a:xfrm>
          <a:custGeom>
            <a:avLst/>
            <a:gdLst/>
            <a:ahLst/>
            <a:rect l="l" t="t" r="r" b="b"/>
            <a:pathLst>
              <a:path w="2237" h="1932">
                <a:moveTo>
                  <a:pt x="321" y="0"/>
                </a:moveTo>
                <a:cubicBezTo>
                  <a:pt x="160" y="0"/>
                  <a:pt x="0" y="160"/>
                  <a:pt x="0" y="321"/>
                </a:cubicBezTo>
                <a:lnTo>
                  <a:pt x="0" y="1609"/>
                </a:lnTo>
                <a:cubicBezTo>
                  <a:pt x="0" y="1770"/>
                  <a:pt x="160" y="1931"/>
                  <a:pt x="321" y="1931"/>
                </a:cubicBezTo>
                <a:lnTo>
                  <a:pt x="1914" y="1931"/>
                </a:lnTo>
                <a:cubicBezTo>
                  <a:pt x="2075" y="1931"/>
                  <a:pt x="2236" y="1770"/>
                  <a:pt x="2236" y="1609"/>
                </a:cubicBezTo>
                <a:lnTo>
                  <a:pt x="2236" y="321"/>
                </a:lnTo>
                <a:cubicBezTo>
                  <a:pt x="2236" y="160"/>
                  <a:pt x="2075" y="0"/>
                  <a:pt x="1914" y="0"/>
                </a:cubicBezTo>
                <a:lnTo>
                  <a:pt x="321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Fuse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4" name="CustomShape 14"/>
          <p:cNvSpPr/>
          <p:nvPr/>
        </p:nvSpPr>
        <p:spPr>
          <a:xfrm>
            <a:off x="307440" y="6174000"/>
            <a:ext cx="3859200" cy="272880"/>
          </a:xfrm>
          <a:custGeom>
            <a:avLst/>
            <a:gdLst/>
            <a:ahLst/>
            <a:rect l="l" t="t" r="r" b="b"/>
            <a:pathLst>
              <a:path w="9400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9271" y="763"/>
                </a:lnTo>
                <a:cubicBezTo>
                  <a:pt x="9335" y="763"/>
                  <a:pt x="9399" y="699"/>
                  <a:pt x="9399" y="635"/>
                </a:cubicBezTo>
                <a:lnTo>
                  <a:pt x="9399" y="127"/>
                </a:lnTo>
                <a:cubicBezTo>
                  <a:pt x="9399" y="63"/>
                  <a:pt x="9335" y="0"/>
                  <a:pt x="9271" y="0"/>
                </a:cubicBezTo>
                <a:lnTo>
                  <a:pt x="127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 Enterprise Linux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5" name="Picture 55" descr=""/>
          <p:cNvPicPr/>
          <p:nvPr/>
        </p:nvPicPr>
        <p:blipFill>
          <a:blip r:embed="rId5"/>
          <a:stretch/>
        </p:blipFill>
        <p:spPr>
          <a:xfrm>
            <a:off x="5138280" y="5434560"/>
            <a:ext cx="1689120" cy="1751760"/>
          </a:xfrm>
          <a:prstGeom prst="rect">
            <a:avLst/>
          </a:prstGeom>
          <a:ln>
            <a:noFill/>
          </a:ln>
        </p:spPr>
      </p:pic>
      <p:sp>
        <p:nvSpPr>
          <p:cNvPr id="316" name="CustomShape 15"/>
          <p:cNvSpPr/>
          <p:nvPr/>
        </p:nvSpPr>
        <p:spPr>
          <a:xfrm>
            <a:off x="7692840" y="4695840"/>
            <a:ext cx="2226600" cy="2168640"/>
          </a:xfrm>
          <a:custGeom>
            <a:avLst/>
            <a:gdLst/>
            <a:ahLst/>
            <a:rect l="l" t="t" r="r" b="b"/>
            <a:pathLst>
              <a:path w="4828" h="4320">
                <a:moveTo>
                  <a:pt x="719" y="0"/>
                </a:moveTo>
                <a:cubicBezTo>
                  <a:pt x="359" y="0"/>
                  <a:pt x="0" y="359"/>
                  <a:pt x="0" y="719"/>
                </a:cubicBezTo>
                <a:lnTo>
                  <a:pt x="0" y="3599"/>
                </a:lnTo>
                <a:cubicBezTo>
                  <a:pt x="0" y="3959"/>
                  <a:pt x="359" y="4319"/>
                  <a:pt x="719" y="4319"/>
                </a:cubicBezTo>
                <a:lnTo>
                  <a:pt x="4107" y="4319"/>
                </a:lnTo>
                <a:cubicBezTo>
                  <a:pt x="4467" y="4319"/>
                  <a:pt x="4827" y="3959"/>
                  <a:pt x="4827" y="3599"/>
                </a:cubicBezTo>
                <a:lnTo>
                  <a:pt x="4827" y="719"/>
                </a:lnTo>
                <a:cubicBezTo>
                  <a:pt x="4827" y="359"/>
                  <a:pt x="4467" y="0"/>
                  <a:pt x="4107" y="0"/>
                </a:cubicBezTo>
                <a:lnTo>
                  <a:pt x="719" y="0"/>
                </a:lnTo>
              </a:path>
            </a:pathLst>
          </a:custGeom>
          <a:solidFill>
            <a:srgbClr val="ccffcc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Edge Device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7" name="CustomShape 16"/>
          <p:cNvSpPr/>
          <p:nvPr/>
        </p:nvSpPr>
        <p:spPr>
          <a:xfrm>
            <a:off x="7894080" y="4863600"/>
            <a:ext cx="1825560" cy="272880"/>
          </a:xfrm>
          <a:custGeom>
            <a:avLst/>
            <a:gdLst/>
            <a:ahLst/>
            <a:rect l="l" t="t" r="r" b="b"/>
            <a:pathLst>
              <a:path w="4320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4191" y="763"/>
                </a:lnTo>
                <a:cubicBezTo>
                  <a:pt x="4255" y="763"/>
                  <a:pt x="4319" y="699"/>
                  <a:pt x="4319" y="635"/>
                </a:cubicBezTo>
                <a:lnTo>
                  <a:pt x="4319" y="127"/>
                </a:lnTo>
                <a:cubicBezTo>
                  <a:pt x="4319" y="63"/>
                  <a:pt x="4255" y="0"/>
                  <a:pt x="4191" y="0"/>
                </a:cubicBezTo>
                <a:lnTo>
                  <a:pt x="127" y="0"/>
                </a:lnTo>
              </a:path>
            </a:pathLst>
          </a:custGeom>
          <a:solidFill>
            <a:srgbClr val="0093d9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Microcode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8" name="CustomShape 17"/>
          <p:cNvSpPr/>
          <p:nvPr/>
        </p:nvSpPr>
        <p:spPr>
          <a:xfrm>
            <a:off x="7894080" y="5470200"/>
            <a:ext cx="894600" cy="272880"/>
          </a:xfrm>
          <a:custGeom>
            <a:avLst/>
            <a:gdLst/>
            <a:ahLst/>
            <a:rect l="l" t="t" r="r" b="b"/>
            <a:pathLst>
              <a:path w="2033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1905" y="763"/>
                </a:lnTo>
                <a:cubicBezTo>
                  <a:pt x="1968" y="763"/>
                  <a:pt x="2032" y="699"/>
                  <a:pt x="2032" y="635"/>
                </a:cubicBezTo>
                <a:lnTo>
                  <a:pt x="2032" y="127"/>
                </a:lnTo>
                <a:cubicBezTo>
                  <a:pt x="2032" y="63"/>
                  <a:pt x="1968" y="0"/>
                  <a:pt x="1905" y="0"/>
                </a:cubicBezTo>
                <a:lnTo>
                  <a:pt x="127" y="0"/>
                </a:lnTo>
              </a:path>
            </a:pathLst>
          </a:custGeom>
          <a:solidFill>
            <a:srgbClr val="ff8d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AM2302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9" name="CustomShape 18"/>
          <p:cNvSpPr/>
          <p:nvPr/>
        </p:nvSpPr>
        <p:spPr>
          <a:xfrm>
            <a:off x="8991360" y="5470200"/>
            <a:ext cx="728280" cy="272880"/>
          </a:xfrm>
          <a:custGeom>
            <a:avLst/>
            <a:gdLst/>
            <a:ahLst/>
            <a:rect l="l" t="t" r="r" b="b"/>
            <a:pathLst>
              <a:path w="2033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1905" y="763"/>
                </a:lnTo>
                <a:cubicBezTo>
                  <a:pt x="1968" y="763"/>
                  <a:pt x="2032" y="699"/>
                  <a:pt x="2032" y="635"/>
                </a:cubicBezTo>
                <a:lnTo>
                  <a:pt x="2032" y="127"/>
                </a:lnTo>
                <a:cubicBezTo>
                  <a:pt x="2032" y="63"/>
                  <a:pt x="1968" y="0"/>
                  <a:pt x="1905" y="0"/>
                </a:cubicBezTo>
                <a:lnTo>
                  <a:pt x="127" y="0"/>
                </a:lnTo>
              </a:path>
            </a:pathLst>
          </a:custGeom>
          <a:solidFill>
            <a:srgbClr val="ffff99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LED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0" name="CustomShape 19"/>
          <p:cNvSpPr/>
          <p:nvPr/>
        </p:nvSpPr>
        <p:spPr>
          <a:xfrm>
            <a:off x="7894080" y="6073560"/>
            <a:ext cx="1825560" cy="272880"/>
          </a:xfrm>
          <a:custGeom>
            <a:avLst/>
            <a:gdLst/>
            <a:ahLst/>
            <a:rect l="l" t="t" r="r" b="b"/>
            <a:pathLst>
              <a:path w="4320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4191" y="763"/>
                </a:lnTo>
                <a:cubicBezTo>
                  <a:pt x="4255" y="763"/>
                  <a:pt x="4319" y="699"/>
                  <a:pt x="4319" y="635"/>
                </a:cubicBezTo>
                <a:lnTo>
                  <a:pt x="4319" y="127"/>
                </a:lnTo>
                <a:cubicBezTo>
                  <a:pt x="4319" y="63"/>
                  <a:pt x="4255" y="0"/>
                  <a:pt x="4191" y="0"/>
                </a:cubicBezTo>
                <a:lnTo>
                  <a:pt x="127" y="0"/>
                </a:lnTo>
              </a:path>
            </a:pathLst>
          </a:custGeom>
          <a:solidFill>
            <a:srgbClr val="ff8d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ESP8266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1" name="CustomShape 20"/>
          <p:cNvSpPr/>
          <p:nvPr/>
        </p:nvSpPr>
        <p:spPr>
          <a:xfrm flipH="1">
            <a:off x="1415880" y="3780000"/>
            <a:ext cx="1673280" cy="91224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CustomShape 21"/>
          <p:cNvSpPr/>
          <p:nvPr/>
        </p:nvSpPr>
        <p:spPr>
          <a:xfrm>
            <a:off x="2847960" y="3780000"/>
            <a:ext cx="3694320" cy="91224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MQTT: Error #2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Turn on LED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3" name="CustomShape 22"/>
          <p:cNvSpPr/>
          <p:nvPr/>
        </p:nvSpPr>
        <p:spPr>
          <a:xfrm>
            <a:off x="7970760" y="3201480"/>
            <a:ext cx="16300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32˚C &gt;= 31˚C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24" name="" descr=""/>
          <p:cNvPicPr/>
          <p:nvPr/>
        </p:nvPicPr>
        <p:blipFill>
          <a:blip r:embed="rId6"/>
          <a:stretch/>
        </p:blipFill>
        <p:spPr>
          <a:xfrm>
            <a:off x="1084320" y="1188720"/>
            <a:ext cx="6505200" cy="2323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Picture 24" descr=""/>
          <p:cNvPicPr/>
          <p:nvPr/>
        </p:nvPicPr>
        <p:blipFill>
          <a:blip r:embed="rId1"/>
          <a:stretch/>
        </p:blipFill>
        <p:spPr>
          <a:xfrm>
            <a:off x="8467200" y="3175920"/>
            <a:ext cx="951120" cy="1213200"/>
          </a:xfrm>
          <a:prstGeom prst="rect">
            <a:avLst/>
          </a:prstGeom>
          <a:ln>
            <a:noFill/>
          </a:ln>
        </p:spPr>
      </p:pic>
      <p:sp>
        <p:nvSpPr>
          <p:cNvPr id="326" name="CustomShape 1"/>
          <p:cNvSpPr/>
          <p:nvPr/>
        </p:nvSpPr>
        <p:spPr>
          <a:xfrm>
            <a:off x="655200" y="122400"/>
            <a:ext cx="8574480" cy="132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529b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IoT Smart Gateway Demo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7" name="CustomShape 2"/>
          <p:cNvSpPr/>
          <p:nvPr/>
        </p:nvSpPr>
        <p:spPr>
          <a:xfrm>
            <a:off x="4869720" y="4694400"/>
            <a:ext cx="2226600" cy="2170440"/>
          </a:xfrm>
          <a:custGeom>
            <a:avLst/>
            <a:gdLst/>
            <a:ahLst/>
            <a:rect l="l" t="t" r="r" b="b"/>
            <a:pathLst>
              <a:path w="5844" h="6606">
                <a:moveTo>
                  <a:pt x="973" y="0"/>
                </a:moveTo>
                <a:cubicBezTo>
                  <a:pt x="486" y="0"/>
                  <a:pt x="0" y="486"/>
                  <a:pt x="0" y="973"/>
                </a:cubicBezTo>
                <a:lnTo>
                  <a:pt x="0" y="5631"/>
                </a:lnTo>
                <a:cubicBezTo>
                  <a:pt x="0" y="6118"/>
                  <a:pt x="486" y="6605"/>
                  <a:pt x="973" y="6605"/>
                </a:cubicBezTo>
                <a:lnTo>
                  <a:pt x="4869" y="6605"/>
                </a:lnTo>
                <a:cubicBezTo>
                  <a:pt x="5356" y="6605"/>
                  <a:pt x="5843" y="6118"/>
                  <a:pt x="5843" y="5631"/>
                </a:cubicBezTo>
                <a:lnTo>
                  <a:pt x="5843" y="973"/>
                </a:lnTo>
                <a:cubicBezTo>
                  <a:pt x="5843" y="486"/>
                  <a:pt x="5356" y="0"/>
                  <a:pt x="4869" y="0"/>
                </a:cubicBezTo>
                <a:lnTo>
                  <a:pt x="973" y="0"/>
                </a:lnTo>
              </a:path>
            </a:pathLst>
          </a:custGeom>
          <a:solidFill>
            <a:srgbClr val="ccffcc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Smart Gateway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8" name="CustomShape 3"/>
          <p:cNvSpPr/>
          <p:nvPr/>
        </p:nvSpPr>
        <p:spPr>
          <a:xfrm>
            <a:off x="4982400" y="4840200"/>
            <a:ext cx="2004120" cy="1224000"/>
          </a:xfrm>
          <a:custGeom>
            <a:avLst/>
            <a:gdLst/>
            <a:ahLst/>
            <a:rect l="l" t="t" r="r" b="b"/>
            <a:pathLst>
              <a:path w="4827" h="3426">
                <a:moveTo>
                  <a:pt x="570" y="0"/>
                </a:moveTo>
                <a:cubicBezTo>
                  <a:pt x="285" y="0"/>
                  <a:pt x="0" y="285"/>
                  <a:pt x="0" y="570"/>
                </a:cubicBezTo>
                <a:lnTo>
                  <a:pt x="0" y="2854"/>
                </a:lnTo>
                <a:cubicBezTo>
                  <a:pt x="0" y="3139"/>
                  <a:pt x="285" y="3425"/>
                  <a:pt x="570" y="3425"/>
                </a:cubicBezTo>
                <a:lnTo>
                  <a:pt x="4256" y="3425"/>
                </a:lnTo>
                <a:cubicBezTo>
                  <a:pt x="4541" y="3425"/>
                  <a:pt x="4826" y="3139"/>
                  <a:pt x="4826" y="2854"/>
                </a:cubicBezTo>
                <a:lnTo>
                  <a:pt x="4826" y="570"/>
                </a:lnTo>
                <a:cubicBezTo>
                  <a:pt x="4826" y="285"/>
                  <a:pt x="4541" y="0"/>
                  <a:pt x="4256" y="0"/>
                </a:cubicBezTo>
                <a:lnTo>
                  <a:pt x="570" y="0"/>
                </a:lnTo>
              </a:path>
            </a:pathLst>
          </a:custGeom>
          <a:solidFill>
            <a:srgbClr val="0093d9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29" name="CustomShape 4"/>
          <p:cNvSpPr/>
          <p:nvPr/>
        </p:nvSpPr>
        <p:spPr>
          <a:xfrm>
            <a:off x="5112360" y="4977720"/>
            <a:ext cx="821520" cy="684360"/>
          </a:xfrm>
          <a:custGeom>
            <a:avLst/>
            <a:gdLst/>
            <a:ahLst/>
            <a:rect l="l" t="t" r="r" b="b"/>
            <a:pathLst>
              <a:path w="2034" h="1846">
                <a:moveTo>
                  <a:pt x="307" y="0"/>
                </a:moveTo>
                <a:cubicBezTo>
                  <a:pt x="153" y="0"/>
                  <a:pt x="0" y="153"/>
                  <a:pt x="0" y="307"/>
                </a:cubicBezTo>
                <a:lnTo>
                  <a:pt x="0" y="1537"/>
                </a:lnTo>
                <a:cubicBezTo>
                  <a:pt x="0" y="1691"/>
                  <a:pt x="153" y="1845"/>
                  <a:pt x="307" y="1845"/>
                </a:cubicBezTo>
                <a:lnTo>
                  <a:pt x="1725" y="1845"/>
                </a:lnTo>
                <a:cubicBezTo>
                  <a:pt x="1879" y="1845"/>
                  <a:pt x="2033" y="1691"/>
                  <a:pt x="2033" y="1537"/>
                </a:cubicBezTo>
                <a:lnTo>
                  <a:pt x="2033" y="307"/>
                </a:lnTo>
                <a:cubicBezTo>
                  <a:pt x="2033" y="153"/>
                  <a:pt x="1879" y="0"/>
                  <a:pt x="1725" y="0"/>
                </a:cubicBezTo>
                <a:lnTo>
                  <a:pt x="307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BRMS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0" name="CustomShape 5"/>
          <p:cNvSpPr/>
          <p:nvPr/>
        </p:nvSpPr>
        <p:spPr>
          <a:xfrm>
            <a:off x="6048000" y="4968720"/>
            <a:ext cx="821520" cy="684360"/>
          </a:xfrm>
          <a:custGeom>
            <a:avLst/>
            <a:gdLst/>
            <a:ahLst/>
            <a:rect l="l" t="t" r="r" b="b"/>
            <a:pathLst>
              <a:path w="2034" h="1846">
                <a:moveTo>
                  <a:pt x="307" y="0"/>
                </a:moveTo>
                <a:cubicBezTo>
                  <a:pt x="153" y="0"/>
                  <a:pt x="0" y="153"/>
                  <a:pt x="0" y="307"/>
                </a:cubicBezTo>
                <a:lnTo>
                  <a:pt x="0" y="1537"/>
                </a:lnTo>
                <a:cubicBezTo>
                  <a:pt x="0" y="1691"/>
                  <a:pt x="153" y="1845"/>
                  <a:pt x="307" y="1845"/>
                </a:cubicBezTo>
                <a:lnTo>
                  <a:pt x="1725" y="1845"/>
                </a:lnTo>
                <a:cubicBezTo>
                  <a:pt x="1879" y="1845"/>
                  <a:pt x="2033" y="1691"/>
                  <a:pt x="2033" y="1537"/>
                </a:cubicBezTo>
                <a:lnTo>
                  <a:pt x="2033" y="307"/>
                </a:lnTo>
                <a:cubicBezTo>
                  <a:pt x="2033" y="153"/>
                  <a:pt x="1879" y="0"/>
                  <a:pt x="1725" y="0"/>
                </a:cubicBezTo>
                <a:lnTo>
                  <a:pt x="307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Fuse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1" name="CustomShape 6"/>
          <p:cNvSpPr/>
          <p:nvPr/>
        </p:nvSpPr>
        <p:spPr>
          <a:xfrm>
            <a:off x="5627160" y="5463720"/>
            <a:ext cx="17928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32" name="Docker.svg" descr=""/>
          <p:cNvPicPr/>
          <p:nvPr/>
        </p:nvPicPr>
        <p:blipFill>
          <a:blip r:embed="rId2"/>
          <a:stretch/>
        </p:blipFill>
        <p:spPr>
          <a:xfrm>
            <a:off x="5491080" y="5755680"/>
            <a:ext cx="931680" cy="264960"/>
          </a:xfrm>
          <a:prstGeom prst="rect">
            <a:avLst/>
          </a:prstGeom>
          <a:ln>
            <a:noFill/>
          </a:ln>
        </p:spPr>
      </p:pic>
      <p:sp>
        <p:nvSpPr>
          <p:cNvPr id="333" name="CustomShape 7"/>
          <p:cNvSpPr/>
          <p:nvPr/>
        </p:nvSpPr>
        <p:spPr>
          <a:xfrm>
            <a:off x="201600" y="4694400"/>
            <a:ext cx="4071600" cy="2170440"/>
          </a:xfrm>
          <a:custGeom>
            <a:avLst/>
            <a:gdLst/>
            <a:ahLst/>
            <a:rect l="l" t="t" r="r" b="b"/>
            <a:pathLst>
              <a:path w="11193" h="7268">
                <a:moveTo>
                  <a:pt x="1211" y="0"/>
                </a:moveTo>
                <a:cubicBezTo>
                  <a:pt x="605" y="0"/>
                  <a:pt x="0" y="605"/>
                  <a:pt x="0" y="1211"/>
                </a:cubicBezTo>
                <a:lnTo>
                  <a:pt x="0" y="6055"/>
                </a:lnTo>
                <a:cubicBezTo>
                  <a:pt x="0" y="6661"/>
                  <a:pt x="605" y="7267"/>
                  <a:pt x="1211" y="7267"/>
                </a:cubicBezTo>
                <a:lnTo>
                  <a:pt x="9981" y="7267"/>
                </a:lnTo>
                <a:cubicBezTo>
                  <a:pt x="10586" y="7267"/>
                  <a:pt x="11192" y="6661"/>
                  <a:pt x="11192" y="6055"/>
                </a:cubicBezTo>
                <a:lnTo>
                  <a:pt x="11192" y="1211"/>
                </a:lnTo>
                <a:cubicBezTo>
                  <a:pt x="11192" y="605"/>
                  <a:pt x="10586" y="0"/>
                  <a:pt x="9981" y="0"/>
                </a:cubicBezTo>
                <a:lnTo>
                  <a:pt x="1211" y="0"/>
                </a:lnTo>
              </a:path>
            </a:pathLst>
          </a:custGeom>
          <a:solidFill>
            <a:srgbClr val="ccffcc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Datacenter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4" name="CustomShape 8"/>
          <p:cNvSpPr/>
          <p:nvPr/>
        </p:nvSpPr>
        <p:spPr>
          <a:xfrm>
            <a:off x="293040" y="4840200"/>
            <a:ext cx="3859200" cy="1224000"/>
          </a:xfrm>
          <a:custGeom>
            <a:avLst/>
            <a:gdLst/>
            <a:ahLst/>
            <a:rect l="l" t="t" r="r" b="b"/>
            <a:pathLst>
              <a:path w="10432" h="3711">
                <a:moveTo>
                  <a:pt x="618" y="0"/>
                </a:moveTo>
                <a:cubicBezTo>
                  <a:pt x="309" y="0"/>
                  <a:pt x="0" y="309"/>
                  <a:pt x="0" y="618"/>
                </a:cubicBezTo>
                <a:lnTo>
                  <a:pt x="0" y="3092"/>
                </a:lnTo>
                <a:cubicBezTo>
                  <a:pt x="0" y="3401"/>
                  <a:pt x="309" y="3710"/>
                  <a:pt x="618" y="3710"/>
                </a:cubicBezTo>
                <a:lnTo>
                  <a:pt x="9812" y="3710"/>
                </a:lnTo>
                <a:cubicBezTo>
                  <a:pt x="10121" y="3710"/>
                  <a:pt x="10431" y="3401"/>
                  <a:pt x="10431" y="3092"/>
                </a:cubicBezTo>
                <a:lnTo>
                  <a:pt x="10431" y="618"/>
                </a:lnTo>
                <a:cubicBezTo>
                  <a:pt x="10431" y="309"/>
                  <a:pt x="10121" y="0"/>
                  <a:pt x="9812" y="0"/>
                </a:cubicBezTo>
                <a:lnTo>
                  <a:pt x="618" y="0"/>
                </a:lnTo>
              </a:path>
            </a:pathLst>
          </a:custGeom>
          <a:solidFill>
            <a:srgbClr val="0093d9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35" name="CustomShape 9"/>
          <p:cNvSpPr/>
          <p:nvPr/>
        </p:nvSpPr>
        <p:spPr>
          <a:xfrm>
            <a:off x="383400" y="4966200"/>
            <a:ext cx="821520" cy="684360"/>
          </a:xfrm>
          <a:custGeom>
            <a:avLst/>
            <a:gdLst/>
            <a:ahLst/>
            <a:rect l="l" t="t" r="r" b="b"/>
            <a:pathLst>
              <a:path w="2249" h="1934">
                <a:moveTo>
                  <a:pt x="322" y="0"/>
                </a:moveTo>
                <a:cubicBezTo>
                  <a:pt x="161" y="0"/>
                  <a:pt x="0" y="161"/>
                  <a:pt x="0" y="322"/>
                </a:cubicBezTo>
                <a:lnTo>
                  <a:pt x="0" y="1610"/>
                </a:lnTo>
                <a:cubicBezTo>
                  <a:pt x="0" y="1771"/>
                  <a:pt x="161" y="1933"/>
                  <a:pt x="322" y="1933"/>
                </a:cubicBezTo>
                <a:lnTo>
                  <a:pt x="1925" y="1933"/>
                </a:lnTo>
                <a:cubicBezTo>
                  <a:pt x="2086" y="1933"/>
                  <a:pt x="2248" y="1771"/>
                  <a:pt x="2248" y="1610"/>
                </a:cubicBezTo>
                <a:lnTo>
                  <a:pt x="2248" y="322"/>
                </a:lnTo>
                <a:cubicBezTo>
                  <a:pt x="2248" y="161"/>
                  <a:pt x="2086" y="0"/>
                  <a:pt x="1925" y="0"/>
                </a:cubicBezTo>
                <a:lnTo>
                  <a:pt x="322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Grid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6" name="CustomShape 10"/>
          <p:cNvSpPr/>
          <p:nvPr/>
        </p:nvSpPr>
        <p:spPr>
          <a:xfrm>
            <a:off x="1327680" y="4970160"/>
            <a:ext cx="821520" cy="684360"/>
          </a:xfrm>
          <a:custGeom>
            <a:avLst/>
            <a:gdLst/>
            <a:ahLst/>
            <a:rect l="l" t="t" r="r" b="b"/>
            <a:pathLst>
              <a:path w="2249" h="1934">
                <a:moveTo>
                  <a:pt x="322" y="0"/>
                </a:moveTo>
                <a:cubicBezTo>
                  <a:pt x="161" y="0"/>
                  <a:pt x="0" y="161"/>
                  <a:pt x="0" y="322"/>
                </a:cubicBezTo>
                <a:lnTo>
                  <a:pt x="0" y="1610"/>
                </a:lnTo>
                <a:cubicBezTo>
                  <a:pt x="0" y="1771"/>
                  <a:pt x="161" y="1933"/>
                  <a:pt x="322" y="1933"/>
                </a:cubicBezTo>
                <a:lnTo>
                  <a:pt x="1925" y="1933"/>
                </a:lnTo>
                <a:cubicBezTo>
                  <a:pt x="2086" y="1933"/>
                  <a:pt x="2248" y="1771"/>
                  <a:pt x="2248" y="1610"/>
                </a:cubicBezTo>
                <a:lnTo>
                  <a:pt x="2248" y="322"/>
                </a:lnTo>
                <a:cubicBezTo>
                  <a:pt x="2248" y="161"/>
                  <a:pt x="2086" y="0"/>
                  <a:pt x="1925" y="0"/>
                </a:cubicBezTo>
                <a:lnTo>
                  <a:pt x="322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BPM Suite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7" name="CustomShape 11"/>
          <p:cNvSpPr/>
          <p:nvPr/>
        </p:nvSpPr>
        <p:spPr>
          <a:xfrm>
            <a:off x="1108440" y="5530680"/>
            <a:ext cx="17928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38" name="Docker.svg" descr=""/>
          <p:cNvPicPr/>
          <p:nvPr/>
        </p:nvPicPr>
        <p:blipFill>
          <a:blip r:embed="rId3"/>
          <a:stretch/>
        </p:blipFill>
        <p:spPr>
          <a:xfrm>
            <a:off x="1756800" y="5763960"/>
            <a:ext cx="931680" cy="255240"/>
          </a:xfrm>
          <a:prstGeom prst="rect">
            <a:avLst/>
          </a:prstGeom>
          <a:ln>
            <a:noFill/>
          </a:ln>
        </p:spPr>
      </p:pic>
      <p:sp>
        <p:nvSpPr>
          <p:cNvPr id="339" name="CustomShape 12"/>
          <p:cNvSpPr/>
          <p:nvPr/>
        </p:nvSpPr>
        <p:spPr>
          <a:xfrm>
            <a:off x="2269080" y="4970160"/>
            <a:ext cx="821520" cy="684360"/>
          </a:xfrm>
          <a:custGeom>
            <a:avLst/>
            <a:gdLst/>
            <a:ahLst/>
            <a:rect l="l" t="t" r="r" b="b"/>
            <a:pathLst>
              <a:path w="2237" h="1932">
                <a:moveTo>
                  <a:pt x="321" y="0"/>
                </a:moveTo>
                <a:cubicBezTo>
                  <a:pt x="160" y="0"/>
                  <a:pt x="0" y="160"/>
                  <a:pt x="0" y="321"/>
                </a:cubicBezTo>
                <a:lnTo>
                  <a:pt x="0" y="1609"/>
                </a:lnTo>
                <a:cubicBezTo>
                  <a:pt x="0" y="1770"/>
                  <a:pt x="160" y="1931"/>
                  <a:pt x="321" y="1931"/>
                </a:cubicBezTo>
                <a:lnTo>
                  <a:pt x="1914" y="1931"/>
                </a:lnTo>
                <a:cubicBezTo>
                  <a:pt x="2075" y="1931"/>
                  <a:pt x="2236" y="1770"/>
                  <a:pt x="2236" y="1609"/>
                </a:cubicBezTo>
                <a:lnTo>
                  <a:pt x="2236" y="321"/>
                </a:lnTo>
                <a:cubicBezTo>
                  <a:pt x="2236" y="160"/>
                  <a:pt x="2075" y="0"/>
                  <a:pt x="1914" y="0"/>
                </a:cubicBezTo>
                <a:lnTo>
                  <a:pt x="321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BRMS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0" name="CustomShape 13"/>
          <p:cNvSpPr/>
          <p:nvPr/>
        </p:nvSpPr>
        <p:spPr>
          <a:xfrm>
            <a:off x="3206520" y="4977720"/>
            <a:ext cx="821520" cy="684360"/>
          </a:xfrm>
          <a:custGeom>
            <a:avLst/>
            <a:gdLst/>
            <a:ahLst/>
            <a:rect l="l" t="t" r="r" b="b"/>
            <a:pathLst>
              <a:path w="2237" h="1932">
                <a:moveTo>
                  <a:pt x="321" y="0"/>
                </a:moveTo>
                <a:cubicBezTo>
                  <a:pt x="160" y="0"/>
                  <a:pt x="0" y="160"/>
                  <a:pt x="0" y="321"/>
                </a:cubicBezTo>
                <a:lnTo>
                  <a:pt x="0" y="1609"/>
                </a:lnTo>
                <a:cubicBezTo>
                  <a:pt x="0" y="1770"/>
                  <a:pt x="160" y="1931"/>
                  <a:pt x="321" y="1931"/>
                </a:cubicBezTo>
                <a:lnTo>
                  <a:pt x="1914" y="1931"/>
                </a:lnTo>
                <a:cubicBezTo>
                  <a:pt x="2075" y="1931"/>
                  <a:pt x="2236" y="1770"/>
                  <a:pt x="2236" y="1609"/>
                </a:cubicBezTo>
                <a:lnTo>
                  <a:pt x="2236" y="321"/>
                </a:lnTo>
                <a:cubicBezTo>
                  <a:pt x="2236" y="160"/>
                  <a:pt x="2075" y="0"/>
                  <a:pt x="1914" y="0"/>
                </a:cubicBezTo>
                <a:lnTo>
                  <a:pt x="321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Fuse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1" name="CustomShape 14"/>
          <p:cNvSpPr/>
          <p:nvPr/>
        </p:nvSpPr>
        <p:spPr>
          <a:xfrm>
            <a:off x="307440" y="6174000"/>
            <a:ext cx="3859200" cy="272880"/>
          </a:xfrm>
          <a:custGeom>
            <a:avLst/>
            <a:gdLst/>
            <a:ahLst/>
            <a:rect l="l" t="t" r="r" b="b"/>
            <a:pathLst>
              <a:path w="9400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9271" y="763"/>
                </a:lnTo>
                <a:cubicBezTo>
                  <a:pt x="9335" y="763"/>
                  <a:pt x="9399" y="699"/>
                  <a:pt x="9399" y="635"/>
                </a:cubicBezTo>
                <a:lnTo>
                  <a:pt x="9399" y="127"/>
                </a:lnTo>
                <a:cubicBezTo>
                  <a:pt x="9399" y="63"/>
                  <a:pt x="9335" y="0"/>
                  <a:pt x="9271" y="0"/>
                </a:cubicBezTo>
                <a:lnTo>
                  <a:pt x="127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 Enterprise Linux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2" name="Picture 55" descr=""/>
          <p:cNvPicPr/>
          <p:nvPr/>
        </p:nvPicPr>
        <p:blipFill>
          <a:blip r:embed="rId4"/>
          <a:stretch/>
        </p:blipFill>
        <p:spPr>
          <a:xfrm>
            <a:off x="5138280" y="5434560"/>
            <a:ext cx="1689120" cy="1751760"/>
          </a:xfrm>
          <a:prstGeom prst="rect">
            <a:avLst/>
          </a:prstGeom>
          <a:ln>
            <a:noFill/>
          </a:ln>
        </p:spPr>
      </p:pic>
      <p:sp>
        <p:nvSpPr>
          <p:cNvPr id="343" name="CustomShape 15"/>
          <p:cNvSpPr/>
          <p:nvPr/>
        </p:nvSpPr>
        <p:spPr>
          <a:xfrm>
            <a:off x="7692840" y="4695840"/>
            <a:ext cx="2226600" cy="2168640"/>
          </a:xfrm>
          <a:custGeom>
            <a:avLst/>
            <a:gdLst/>
            <a:ahLst/>
            <a:rect l="l" t="t" r="r" b="b"/>
            <a:pathLst>
              <a:path w="4828" h="4320">
                <a:moveTo>
                  <a:pt x="719" y="0"/>
                </a:moveTo>
                <a:cubicBezTo>
                  <a:pt x="359" y="0"/>
                  <a:pt x="0" y="359"/>
                  <a:pt x="0" y="719"/>
                </a:cubicBezTo>
                <a:lnTo>
                  <a:pt x="0" y="3599"/>
                </a:lnTo>
                <a:cubicBezTo>
                  <a:pt x="0" y="3959"/>
                  <a:pt x="359" y="4319"/>
                  <a:pt x="719" y="4319"/>
                </a:cubicBezTo>
                <a:lnTo>
                  <a:pt x="4107" y="4319"/>
                </a:lnTo>
                <a:cubicBezTo>
                  <a:pt x="4467" y="4319"/>
                  <a:pt x="4827" y="3959"/>
                  <a:pt x="4827" y="3599"/>
                </a:cubicBezTo>
                <a:lnTo>
                  <a:pt x="4827" y="719"/>
                </a:lnTo>
                <a:cubicBezTo>
                  <a:pt x="4827" y="359"/>
                  <a:pt x="4467" y="0"/>
                  <a:pt x="4107" y="0"/>
                </a:cubicBezTo>
                <a:lnTo>
                  <a:pt x="719" y="0"/>
                </a:lnTo>
              </a:path>
            </a:pathLst>
          </a:custGeom>
          <a:solidFill>
            <a:srgbClr val="ccffcc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Edge Device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4" name="CustomShape 16"/>
          <p:cNvSpPr/>
          <p:nvPr/>
        </p:nvSpPr>
        <p:spPr>
          <a:xfrm>
            <a:off x="7894080" y="4863600"/>
            <a:ext cx="1825560" cy="272880"/>
          </a:xfrm>
          <a:custGeom>
            <a:avLst/>
            <a:gdLst/>
            <a:ahLst/>
            <a:rect l="l" t="t" r="r" b="b"/>
            <a:pathLst>
              <a:path w="4320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4191" y="763"/>
                </a:lnTo>
                <a:cubicBezTo>
                  <a:pt x="4255" y="763"/>
                  <a:pt x="4319" y="699"/>
                  <a:pt x="4319" y="635"/>
                </a:cubicBezTo>
                <a:lnTo>
                  <a:pt x="4319" y="127"/>
                </a:lnTo>
                <a:cubicBezTo>
                  <a:pt x="4319" y="63"/>
                  <a:pt x="4255" y="0"/>
                  <a:pt x="4191" y="0"/>
                </a:cubicBezTo>
                <a:lnTo>
                  <a:pt x="127" y="0"/>
                </a:lnTo>
              </a:path>
            </a:pathLst>
          </a:custGeom>
          <a:solidFill>
            <a:srgbClr val="0093d9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Microcode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5" name="CustomShape 17"/>
          <p:cNvSpPr/>
          <p:nvPr/>
        </p:nvSpPr>
        <p:spPr>
          <a:xfrm>
            <a:off x="7894080" y="5470200"/>
            <a:ext cx="894600" cy="272880"/>
          </a:xfrm>
          <a:custGeom>
            <a:avLst/>
            <a:gdLst/>
            <a:ahLst/>
            <a:rect l="l" t="t" r="r" b="b"/>
            <a:pathLst>
              <a:path w="2033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1905" y="763"/>
                </a:lnTo>
                <a:cubicBezTo>
                  <a:pt x="1968" y="763"/>
                  <a:pt x="2032" y="699"/>
                  <a:pt x="2032" y="635"/>
                </a:cubicBezTo>
                <a:lnTo>
                  <a:pt x="2032" y="127"/>
                </a:lnTo>
                <a:cubicBezTo>
                  <a:pt x="2032" y="63"/>
                  <a:pt x="1968" y="0"/>
                  <a:pt x="1905" y="0"/>
                </a:cubicBezTo>
                <a:lnTo>
                  <a:pt x="127" y="0"/>
                </a:lnTo>
              </a:path>
            </a:pathLst>
          </a:custGeom>
          <a:solidFill>
            <a:srgbClr val="ff8d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AM2302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6" name="CustomShape 18"/>
          <p:cNvSpPr/>
          <p:nvPr/>
        </p:nvSpPr>
        <p:spPr>
          <a:xfrm>
            <a:off x="8991360" y="5470200"/>
            <a:ext cx="728280" cy="272880"/>
          </a:xfrm>
          <a:custGeom>
            <a:avLst/>
            <a:gdLst/>
            <a:ahLst/>
            <a:rect l="l" t="t" r="r" b="b"/>
            <a:pathLst>
              <a:path w="2033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1905" y="763"/>
                </a:lnTo>
                <a:cubicBezTo>
                  <a:pt x="1968" y="763"/>
                  <a:pt x="2032" y="699"/>
                  <a:pt x="2032" y="635"/>
                </a:cubicBezTo>
                <a:lnTo>
                  <a:pt x="2032" y="127"/>
                </a:lnTo>
                <a:cubicBezTo>
                  <a:pt x="2032" y="63"/>
                  <a:pt x="1968" y="0"/>
                  <a:pt x="1905" y="0"/>
                </a:cubicBezTo>
                <a:lnTo>
                  <a:pt x="127" y="0"/>
                </a:lnTo>
              </a:path>
            </a:pathLst>
          </a:custGeom>
          <a:solidFill>
            <a:srgbClr val="ffff66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LED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7" name="CustomShape 19"/>
          <p:cNvSpPr/>
          <p:nvPr/>
        </p:nvSpPr>
        <p:spPr>
          <a:xfrm>
            <a:off x="7894080" y="6073560"/>
            <a:ext cx="1825560" cy="272880"/>
          </a:xfrm>
          <a:custGeom>
            <a:avLst/>
            <a:gdLst/>
            <a:ahLst/>
            <a:rect l="l" t="t" r="r" b="b"/>
            <a:pathLst>
              <a:path w="4320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4191" y="763"/>
                </a:lnTo>
                <a:cubicBezTo>
                  <a:pt x="4255" y="763"/>
                  <a:pt x="4319" y="699"/>
                  <a:pt x="4319" y="635"/>
                </a:cubicBezTo>
                <a:lnTo>
                  <a:pt x="4319" y="127"/>
                </a:lnTo>
                <a:cubicBezTo>
                  <a:pt x="4319" y="63"/>
                  <a:pt x="4255" y="0"/>
                  <a:pt x="4191" y="0"/>
                </a:cubicBezTo>
                <a:lnTo>
                  <a:pt x="127" y="0"/>
                </a:lnTo>
              </a:path>
            </a:pathLst>
          </a:custGeom>
          <a:solidFill>
            <a:srgbClr val="ff8d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ESP8266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8" name="CustomShape 20"/>
          <p:cNvSpPr/>
          <p:nvPr/>
        </p:nvSpPr>
        <p:spPr>
          <a:xfrm>
            <a:off x="6384960" y="3780000"/>
            <a:ext cx="2605320" cy="91224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Error #2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Turn on LED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9" name="CustomShape 21"/>
          <p:cNvSpPr/>
          <p:nvPr/>
        </p:nvSpPr>
        <p:spPr>
          <a:xfrm>
            <a:off x="1280160" y="3383280"/>
            <a:ext cx="570240" cy="1272600"/>
          </a:xfrm>
          <a:prstGeom prst="up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50" name="" descr=""/>
          <p:cNvPicPr/>
          <p:nvPr/>
        </p:nvPicPr>
        <p:blipFill>
          <a:blip r:embed="rId5"/>
          <a:stretch/>
        </p:blipFill>
        <p:spPr>
          <a:xfrm>
            <a:off x="274680" y="2103480"/>
            <a:ext cx="9628560" cy="1134720"/>
          </a:xfrm>
          <a:prstGeom prst="rect">
            <a:avLst/>
          </a:prstGeom>
          <a:ln>
            <a:noFill/>
          </a:ln>
        </p:spPr>
      </p:pic>
      <p:pic>
        <p:nvPicPr>
          <p:cNvPr id="351" name="" descr=""/>
          <p:cNvPicPr/>
          <p:nvPr/>
        </p:nvPicPr>
        <p:blipFill>
          <a:blip r:embed="rId6"/>
          <a:stretch/>
        </p:blipFill>
        <p:spPr>
          <a:xfrm>
            <a:off x="5029200" y="3254400"/>
            <a:ext cx="1188720" cy="1317600"/>
          </a:xfrm>
          <a:prstGeom prst="rect">
            <a:avLst/>
          </a:prstGeom>
          <a:ln>
            <a:noFill/>
          </a:ln>
        </p:spPr>
      </p:pic>
      <p:pic>
        <p:nvPicPr>
          <p:cNvPr id="352" name="" descr=""/>
          <p:cNvPicPr/>
          <p:nvPr/>
        </p:nvPicPr>
        <p:blipFill>
          <a:blip r:embed="rId7"/>
          <a:stretch/>
        </p:blipFill>
        <p:spPr>
          <a:xfrm>
            <a:off x="1920240" y="3474720"/>
            <a:ext cx="1341000" cy="1005840"/>
          </a:xfrm>
          <a:prstGeom prst="rect">
            <a:avLst/>
          </a:prstGeom>
          <a:ln>
            <a:noFill/>
          </a:ln>
        </p:spPr>
      </p:pic>
      <p:pic>
        <p:nvPicPr>
          <p:cNvPr id="353" name="" descr=""/>
          <p:cNvPicPr/>
          <p:nvPr/>
        </p:nvPicPr>
        <p:blipFill>
          <a:blip r:embed="rId8"/>
          <a:stretch/>
        </p:blipFill>
        <p:spPr>
          <a:xfrm>
            <a:off x="182880" y="3566160"/>
            <a:ext cx="1005840" cy="754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</TotalTime>
  <Application>LibreOffice/5.2.7.2$Linux_X86_64 LibreOffice_project/20$Build-2</Application>
  <Words>551</Words>
  <Paragraphs>320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2017-06-16T11:10:47Z</dcterms:created>
  <dc:creator/>
  <dc:description/>
  <dc:language>en-US</dc:language>
  <cp:lastModifiedBy/>
  <dcterms:modified xsi:type="dcterms:W3CDTF">2017-06-19T11:27:28Z</dcterms:modified>
  <cp:revision>46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