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116" y="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880560" y="5255280"/>
            <a:ext cx="7046640" cy="4978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9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822480" cy="552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985640" y="0"/>
            <a:ext cx="3822480" cy="5529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10510920"/>
            <a:ext cx="3822480" cy="5529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985640" y="10510920"/>
            <a:ext cx="3822480" cy="5529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5CBCEAD-E28F-4F99-87A4-6598772465E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950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985280" y="10510560"/>
            <a:ext cx="3820320" cy="55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2"/>
          <p:cNvSpPr/>
          <p:nvPr/>
        </p:nvSpPr>
        <p:spPr>
          <a:xfrm>
            <a:off x="777240" y="4777920"/>
            <a:ext cx="6216120" cy="452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5943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292120" y="176832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82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3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832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8724960" y="4561920"/>
            <a:ext cx="1351440" cy="299412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8265240" y="901080"/>
            <a:ext cx="1119240" cy="521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/>
          <p:nvPr/>
        </p:nvPicPr>
        <p:blipFill>
          <a:blip r:embed="rId14"/>
          <a:stretch/>
        </p:blipFill>
        <p:spPr>
          <a:xfrm>
            <a:off x="8724960" y="4561920"/>
            <a:ext cx="1351800" cy="29944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7623720" y="2120760"/>
            <a:ext cx="2455560" cy="543708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8123760" y="7006680"/>
            <a:ext cx="1454400" cy="332640"/>
          </a:xfrm>
          <a:custGeom>
            <a:avLst/>
            <a:gdLst/>
            <a:ahLst/>
            <a:cxnLst/>
            <a:rect l="l" t="t" r="r" b="b"/>
            <a:pathLst>
              <a:path w="4892" h="844">
                <a:moveTo>
                  <a:pt x="0" y="0"/>
                </a:moveTo>
                <a:lnTo>
                  <a:pt x="4892" y="0"/>
                </a:lnTo>
                <a:lnTo>
                  <a:pt x="4892" y="844"/>
                </a:lnTo>
                <a:lnTo>
                  <a:pt x="0" y="84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www.dlt.com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15"/>
          <a:stretch/>
        </p:blipFill>
        <p:spPr>
          <a:xfrm>
            <a:off x="703440" y="879840"/>
            <a:ext cx="1523880" cy="7106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3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8724960" y="4561920"/>
            <a:ext cx="1351800" cy="29944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15"/>
          <a:stretch/>
        </p:blipFill>
        <p:spPr>
          <a:xfrm>
            <a:off x="8265240" y="901080"/>
            <a:ext cx="1119600" cy="52200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3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3640" y="176832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3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96280" y="2221200"/>
            <a:ext cx="6777360" cy="142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96280" y="4021560"/>
            <a:ext cx="6777360" cy="137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June 21, 2017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Public Sector Partner Training: Partner DemoJam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Michael Fitzurka, Middleware SA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Rick Stewart, Middleware &amp; OpenShift SSP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Herndon, VA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Line 3"/>
          <p:cNvSpPr/>
          <p:nvPr/>
        </p:nvSpPr>
        <p:spPr>
          <a:xfrm>
            <a:off x="383760" y="3802320"/>
            <a:ext cx="5173560" cy="1800"/>
          </a:xfrm>
          <a:prstGeom prst="line">
            <a:avLst/>
          </a:prstGeom>
          <a:ln w="648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0" name="Docker.svg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61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6" name="Docker.svg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67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0" name="Picture 55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71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20"/>
          <p:cNvSpPr/>
          <p:nvPr/>
        </p:nvSpPr>
        <p:spPr>
          <a:xfrm>
            <a:off x="6195600" y="3302280"/>
            <a:ext cx="455760" cy="1339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7" name="Picture 376"/>
          <p:cNvPicPr/>
          <p:nvPr/>
        </p:nvPicPr>
        <p:blipFill>
          <a:blip r:embed="rId4"/>
          <a:stretch/>
        </p:blipFill>
        <p:spPr>
          <a:xfrm>
            <a:off x="274320" y="2103120"/>
            <a:ext cx="9628560" cy="1134720"/>
          </a:xfrm>
          <a:prstGeom prst="rect">
            <a:avLst/>
          </a:prstGeom>
          <a:ln>
            <a:noFill/>
          </a:ln>
        </p:spPr>
      </p:pic>
      <p:pic>
        <p:nvPicPr>
          <p:cNvPr id="378" name="Picture 377"/>
          <p:cNvPicPr/>
          <p:nvPr/>
        </p:nvPicPr>
        <p:blipFill>
          <a:blip r:embed="rId5"/>
          <a:stretch/>
        </p:blipFill>
        <p:spPr>
          <a:xfrm>
            <a:off x="4480560" y="3238200"/>
            <a:ext cx="1188360" cy="1188360"/>
          </a:xfrm>
          <a:prstGeom prst="rect">
            <a:avLst/>
          </a:prstGeom>
          <a:ln>
            <a:noFill/>
          </a:ln>
        </p:spPr>
      </p:pic>
      <p:sp>
        <p:nvSpPr>
          <p:cNvPr id="379" name="CustomShape 21"/>
          <p:cNvSpPr/>
          <p:nvPr/>
        </p:nvSpPr>
        <p:spPr>
          <a:xfrm>
            <a:off x="3932280" y="3329640"/>
            <a:ext cx="731160" cy="69372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27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0" name="Picture 379"/>
          <p:cNvPicPr/>
          <p:nvPr/>
        </p:nvPicPr>
        <p:blipFill>
          <a:blip r:embed="rId6"/>
          <a:stretch/>
        </p:blipFill>
        <p:spPr>
          <a:xfrm>
            <a:off x="1920600" y="3474720"/>
            <a:ext cx="1341000" cy="1005840"/>
          </a:xfrm>
          <a:prstGeom prst="rect">
            <a:avLst/>
          </a:prstGeom>
          <a:ln>
            <a:noFill/>
          </a:ln>
        </p:spPr>
      </p:pic>
      <p:pic>
        <p:nvPicPr>
          <p:cNvPr id="381" name="Picture 38"/>
          <p:cNvPicPr/>
          <p:nvPr/>
        </p:nvPicPr>
        <p:blipFill>
          <a:blip r:embed="rId7"/>
          <a:stretch/>
        </p:blipFill>
        <p:spPr>
          <a:xfrm>
            <a:off x="8343360" y="3566160"/>
            <a:ext cx="1737720" cy="91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8" name="Docker.svg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89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4" name="Docker.svg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95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55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99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8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9"/>
          <p:cNvSpPr/>
          <p:nvPr/>
        </p:nvSpPr>
        <p:spPr>
          <a:xfrm>
            <a:off x="6384960" y="3780000"/>
            <a:ext cx="26053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off LED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0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5" name="Picture 24"/>
          <p:cNvPicPr/>
          <p:nvPr/>
        </p:nvPicPr>
        <p:blipFill>
          <a:blip r:embed="rId4"/>
          <a:stretch/>
        </p:blipFill>
        <p:spPr>
          <a:xfrm>
            <a:off x="7095600" y="2468880"/>
            <a:ext cx="951120" cy="1213200"/>
          </a:xfrm>
          <a:prstGeom prst="rect">
            <a:avLst/>
          </a:prstGeom>
          <a:ln>
            <a:noFill/>
          </a:ln>
        </p:spPr>
      </p:pic>
      <p:pic>
        <p:nvPicPr>
          <p:cNvPr id="406" name="Picture 405"/>
          <p:cNvPicPr/>
          <p:nvPr/>
        </p:nvPicPr>
        <p:blipFill>
          <a:blip r:embed="rId5"/>
          <a:stretch/>
        </p:blipFill>
        <p:spPr>
          <a:xfrm>
            <a:off x="3921480" y="1398600"/>
            <a:ext cx="2285640" cy="253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3" name="Docker.svg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414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9" name="Docker.svg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420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3" name="Picture 55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424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8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9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9" name="Picture 38"/>
          <p:cNvPicPr/>
          <p:nvPr/>
        </p:nvPicPr>
        <p:blipFill>
          <a:blip r:embed="rId4"/>
          <a:stretch/>
        </p:blipFill>
        <p:spPr>
          <a:xfrm>
            <a:off x="8343360" y="3566160"/>
            <a:ext cx="1737720" cy="91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Picture 39"/>
          <p:cNvPicPr/>
          <p:nvPr/>
        </p:nvPicPr>
        <p:blipFill>
          <a:blip r:embed="rId2"/>
          <a:stretch/>
        </p:blipFill>
        <p:spPr>
          <a:xfrm>
            <a:off x="527400" y="1387080"/>
            <a:ext cx="1823760" cy="99936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655920" y="1530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2" name="Picture 431"/>
          <p:cNvPicPr/>
          <p:nvPr/>
        </p:nvPicPr>
        <p:blipFill>
          <a:blip r:embed="rId3"/>
          <a:stretch/>
        </p:blipFill>
        <p:spPr>
          <a:xfrm>
            <a:off x="2651760" y="1280160"/>
            <a:ext cx="3783600" cy="1005840"/>
          </a:xfrm>
          <a:prstGeom prst="rect">
            <a:avLst/>
          </a:prstGeom>
          <a:ln>
            <a:noFill/>
          </a:ln>
        </p:spPr>
      </p:pic>
      <p:pic>
        <p:nvPicPr>
          <p:cNvPr id="433" name="Picture 38"/>
          <p:cNvPicPr/>
          <p:nvPr/>
        </p:nvPicPr>
        <p:blipFill>
          <a:blip r:embed="rId4"/>
          <a:stretch/>
        </p:blipFill>
        <p:spPr>
          <a:xfrm>
            <a:off x="5396400" y="5669280"/>
            <a:ext cx="1737720" cy="912960"/>
          </a:xfrm>
          <a:prstGeom prst="rect">
            <a:avLst/>
          </a:prstGeom>
          <a:ln>
            <a:noFill/>
          </a:ln>
        </p:spPr>
      </p:pic>
      <p:pic>
        <p:nvPicPr>
          <p:cNvPr id="434" name="Picture 40"/>
          <p:cNvPicPr/>
          <p:nvPr/>
        </p:nvPicPr>
        <p:blipFill>
          <a:blip r:embed="rId5"/>
          <a:stretch/>
        </p:blipFill>
        <p:spPr>
          <a:xfrm>
            <a:off x="2106000" y="5760720"/>
            <a:ext cx="1455840" cy="818280"/>
          </a:xfrm>
          <a:prstGeom prst="rect">
            <a:avLst/>
          </a:prstGeom>
          <a:ln>
            <a:noFill/>
          </a:ln>
        </p:spPr>
      </p:pic>
      <p:pic>
        <p:nvPicPr>
          <p:cNvPr id="435" name="Picture 62"/>
          <p:cNvPicPr/>
          <p:nvPr/>
        </p:nvPicPr>
        <p:blipFill>
          <a:blip r:embed="rId6"/>
          <a:stretch/>
        </p:blipFill>
        <p:spPr>
          <a:xfrm>
            <a:off x="1171440" y="5760720"/>
            <a:ext cx="749520" cy="749520"/>
          </a:xfrm>
          <a:prstGeom prst="rect">
            <a:avLst/>
          </a:prstGeom>
          <a:ln>
            <a:noFill/>
          </a:ln>
        </p:spPr>
      </p:pic>
      <p:pic>
        <p:nvPicPr>
          <p:cNvPr id="436" name="Picture 63"/>
          <p:cNvPicPr/>
          <p:nvPr/>
        </p:nvPicPr>
        <p:blipFill>
          <a:blip r:embed="rId7"/>
          <a:stretch/>
        </p:blipFill>
        <p:spPr>
          <a:xfrm>
            <a:off x="3483360" y="5760720"/>
            <a:ext cx="998640" cy="792360"/>
          </a:xfrm>
          <a:prstGeom prst="rect">
            <a:avLst/>
          </a:prstGeom>
          <a:ln>
            <a:noFill/>
          </a:ln>
        </p:spPr>
      </p:pic>
      <p:pic>
        <p:nvPicPr>
          <p:cNvPr id="437" name="Picture 67"/>
          <p:cNvPicPr/>
          <p:nvPr/>
        </p:nvPicPr>
        <p:blipFill>
          <a:blip r:embed="rId8"/>
          <a:stretch/>
        </p:blipFill>
        <p:spPr>
          <a:xfrm>
            <a:off x="7094880" y="5760720"/>
            <a:ext cx="677520" cy="680040"/>
          </a:xfrm>
          <a:prstGeom prst="rect">
            <a:avLst/>
          </a:prstGeom>
          <a:ln>
            <a:noFill/>
          </a:ln>
        </p:spPr>
      </p:pic>
      <p:pic>
        <p:nvPicPr>
          <p:cNvPr id="438" name="Picture 437"/>
          <p:cNvPicPr/>
          <p:nvPr/>
        </p:nvPicPr>
        <p:blipFill>
          <a:blip r:embed="rId9"/>
          <a:stretch/>
        </p:blipFill>
        <p:spPr>
          <a:xfrm>
            <a:off x="4756320" y="5669280"/>
            <a:ext cx="912960" cy="912960"/>
          </a:xfrm>
          <a:prstGeom prst="rect">
            <a:avLst/>
          </a:prstGeom>
          <a:ln>
            <a:noFill/>
          </a:ln>
        </p:spPr>
      </p:pic>
      <p:sp>
        <p:nvSpPr>
          <p:cNvPr id="439" name="CustomShape 2"/>
          <p:cNvSpPr/>
          <p:nvPr/>
        </p:nvSpPr>
        <p:spPr>
          <a:xfrm>
            <a:off x="7685280" y="285840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7886520" y="302652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7886520" y="363312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8983800" y="363312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7886520" y="423648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7"/>
          <p:cNvSpPr/>
          <p:nvPr/>
        </p:nvSpPr>
        <p:spPr>
          <a:xfrm>
            <a:off x="144720" y="2858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8"/>
          <p:cNvSpPr/>
          <p:nvPr/>
        </p:nvSpPr>
        <p:spPr>
          <a:xfrm>
            <a:off x="236160" y="300456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9"/>
          <p:cNvSpPr/>
          <p:nvPr/>
        </p:nvSpPr>
        <p:spPr>
          <a:xfrm>
            <a:off x="326520" y="31305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10"/>
          <p:cNvSpPr/>
          <p:nvPr/>
        </p:nvSpPr>
        <p:spPr>
          <a:xfrm>
            <a:off x="1270800" y="31345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1"/>
          <p:cNvSpPr/>
          <p:nvPr/>
        </p:nvSpPr>
        <p:spPr>
          <a:xfrm>
            <a:off x="1051560" y="369504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9" name="Docker.svg"/>
          <p:cNvPicPr/>
          <p:nvPr/>
        </p:nvPicPr>
        <p:blipFill>
          <a:blip r:embed="rId10"/>
          <a:stretch/>
        </p:blipFill>
        <p:spPr>
          <a:xfrm>
            <a:off x="1699920" y="392832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450" name="CustomShape 12"/>
          <p:cNvSpPr/>
          <p:nvPr/>
        </p:nvSpPr>
        <p:spPr>
          <a:xfrm>
            <a:off x="2212200" y="31345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13"/>
          <p:cNvSpPr/>
          <p:nvPr/>
        </p:nvSpPr>
        <p:spPr>
          <a:xfrm>
            <a:off x="3149640" y="3141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4"/>
          <p:cNvSpPr/>
          <p:nvPr/>
        </p:nvSpPr>
        <p:spPr>
          <a:xfrm>
            <a:off x="250920" y="4338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5"/>
          <p:cNvSpPr/>
          <p:nvPr/>
        </p:nvSpPr>
        <p:spPr>
          <a:xfrm>
            <a:off x="4848120" y="2858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6"/>
          <p:cNvSpPr/>
          <p:nvPr/>
        </p:nvSpPr>
        <p:spPr>
          <a:xfrm>
            <a:off x="4960800" y="300456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17"/>
          <p:cNvSpPr/>
          <p:nvPr/>
        </p:nvSpPr>
        <p:spPr>
          <a:xfrm>
            <a:off x="5090760" y="3141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8"/>
          <p:cNvSpPr/>
          <p:nvPr/>
        </p:nvSpPr>
        <p:spPr>
          <a:xfrm>
            <a:off x="6026400" y="313308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9"/>
          <p:cNvSpPr/>
          <p:nvPr/>
        </p:nvSpPr>
        <p:spPr>
          <a:xfrm>
            <a:off x="5605560" y="3627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8" name="Docker.svg"/>
          <p:cNvPicPr/>
          <p:nvPr/>
        </p:nvPicPr>
        <p:blipFill>
          <a:blip r:embed="rId10"/>
          <a:stretch/>
        </p:blipFill>
        <p:spPr>
          <a:xfrm>
            <a:off x="5469480" y="3919680"/>
            <a:ext cx="931680" cy="264960"/>
          </a:xfrm>
          <a:prstGeom prst="rect">
            <a:avLst/>
          </a:prstGeom>
          <a:ln>
            <a:noFill/>
          </a:ln>
        </p:spPr>
      </p:pic>
      <p:pic>
        <p:nvPicPr>
          <p:cNvPr id="459" name="Picture 76"/>
          <p:cNvPicPr/>
          <p:nvPr/>
        </p:nvPicPr>
        <p:blipFill>
          <a:blip r:embed="rId11"/>
          <a:stretch/>
        </p:blipFill>
        <p:spPr>
          <a:xfrm>
            <a:off x="5117040" y="3598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460" name="CustomShape 20"/>
          <p:cNvSpPr/>
          <p:nvPr/>
        </p:nvSpPr>
        <p:spPr>
          <a:xfrm>
            <a:off x="4217760" y="3990960"/>
            <a:ext cx="641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21"/>
          <p:cNvSpPr/>
          <p:nvPr/>
        </p:nvSpPr>
        <p:spPr>
          <a:xfrm flipV="1">
            <a:off x="7076160" y="3989520"/>
            <a:ext cx="60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Picture 461"/>
          <p:cNvPicPr/>
          <p:nvPr/>
        </p:nvPicPr>
        <p:blipFill>
          <a:blip r:embed="rId3"/>
          <a:stretch/>
        </p:blipFill>
        <p:spPr>
          <a:xfrm>
            <a:off x="0" y="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463" name="CustomShape 1"/>
          <p:cNvSpPr/>
          <p:nvPr/>
        </p:nvSpPr>
        <p:spPr>
          <a:xfrm>
            <a:off x="8724960" y="7006680"/>
            <a:ext cx="659160" cy="40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4" name="Picture 463"/>
          <p:cNvPicPr/>
          <p:nvPr/>
        </p:nvPicPr>
        <p:blipFill>
          <a:blip r:embed="rId4"/>
          <a:stretch/>
        </p:blipFill>
        <p:spPr>
          <a:xfrm>
            <a:off x="6162840" y="5389560"/>
            <a:ext cx="2337480" cy="1092240"/>
          </a:xfrm>
          <a:prstGeom prst="rect">
            <a:avLst/>
          </a:prstGeom>
          <a:ln>
            <a:noFill/>
          </a:ln>
        </p:spPr>
      </p:pic>
      <p:sp>
        <p:nvSpPr>
          <p:cNvPr id="465" name="CustomShape 2"/>
          <p:cNvSpPr/>
          <p:nvPr/>
        </p:nvSpPr>
        <p:spPr>
          <a:xfrm>
            <a:off x="3357000" y="3079800"/>
            <a:ext cx="2840400" cy="84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3"/>
          <p:cNvSpPr txBox="1"/>
          <p:nvPr/>
        </p:nvSpPr>
        <p:spPr>
          <a:xfrm>
            <a:off x="3355200" y="3405240"/>
            <a:ext cx="3579856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You!</a:t>
            </a:r>
            <a:endParaRPr lang="en-US" sz="4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648920" y="285876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38"/>
          <p:cNvPicPr/>
          <p:nvPr/>
        </p:nvPicPr>
        <p:blipFill>
          <a:blip r:embed="rId2"/>
          <a:stretch/>
        </p:blipFill>
        <p:spPr>
          <a:xfrm>
            <a:off x="5396400" y="5669280"/>
            <a:ext cx="1737720" cy="912960"/>
          </a:xfrm>
          <a:prstGeom prst="rect">
            <a:avLst/>
          </a:prstGeom>
          <a:ln>
            <a:noFill/>
          </a:ln>
        </p:spPr>
      </p:pic>
      <p:pic>
        <p:nvPicPr>
          <p:cNvPr id="126" name="Picture 39"/>
          <p:cNvPicPr/>
          <p:nvPr/>
        </p:nvPicPr>
        <p:blipFill>
          <a:blip r:embed="rId3"/>
          <a:stretch/>
        </p:blipFill>
        <p:spPr>
          <a:xfrm>
            <a:off x="527400" y="1387080"/>
            <a:ext cx="1823760" cy="999360"/>
          </a:xfrm>
          <a:prstGeom prst="rect">
            <a:avLst/>
          </a:prstGeom>
          <a:ln>
            <a:noFill/>
          </a:ln>
        </p:spPr>
      </p:pic>
      <p:pic>
        <p:nvPicPr>
          <p:cNvPr id="127" name="Picture 40"/>
          <p:cNvPicPr/>
          <p:nvPr/>
        </p:nvPicPr>
        <p:blipFill>
          <a:blip r:embed="rId4"/>
          <a:stretch/>
        </p:blipFill>
        <p:spPr>
          <a:xfrm>
            <a:off x="2106000" y="5760720"/>
            <a:ext cx="1455840" cy="81828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850160" y="302688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850160" y="363348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8947440" y="363348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850160" y="423684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62"/>
          <p:cNvPicPr/>
          <p:nvPr/>
        </p:nvPicPr>
        <p:blipFill>
          <a:blip r:embed="rId5"/>
          <a:stretch/>
        </p:blipFill>
        <p:spPr>
          <a:xfrm>
            <a:off x="1171440" y="5760720"/>
            <a:ext cx="749520" cy="749520"/>
          </a:xfrm>
          <a:prstGeom prst="rect">
            <a:avLst/>
          </a:prstGeom>
          <a:ln>
            <a:noFill/>
          </a:ln>
        </p:spPr>
      </p:pic>
      <p:pic>
        <p:nvPicPr>
          <p:cNvPr id="133" name="Picture 63"/>
          <p:cNvPicPr/>
          <p:nvPr/>
        </p:nvPicPr>
        <p:blipFill>
          <a:blip r:embed="rId6"/>
          <a:stretch/>
        </p:blipFill>
        <p:spPr>
          <a:xfrm>
            <a:off x="3483360" y="5760720"/>
            <a:ext cx="998640" cy="792360"/>
          </a:xfrm>
          <a:prstGeom prst="rect">
            <a:avLst/>
          </a:prstGeom>
          <a:ln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655920" y="1530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67"/>
          <p:cNvPicPr/>
          <p:nvPr/>
        </p:nvPicPr>
        <p:blipFill>
          <a:blip r:embed="rId7"/>
          <a:stretch/>
        </p:blipFill>
        <p:spPr>
          <a:xfrm>
            <a:off x="7094880" y="5760720"/>
            <a:ext cx="677520" cy="680040"/>
          </a:xfrm>
          <a:prstGeom prst="rect">
            <a:avLst/>
          </a:prstGeom>
          <a:ln>
            <a:noFill/>
          </a:ln>
        </p:spPr>
      </p:pic>
      <p:sp>
        <p:nvSpPr>
          <p:cNvPr id="136" name="CustomShape 7"/>
          <p:cNvSpPr/>
          <p:nvPr/>
        </p:nvSpPr>
        <p:spPr>
          <a:xfrm>
            <a:off x="108360" y="285876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99800" y="300492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9"/>
          <p:cNvSpPr/>
          <p:nvPr/>
        </p:nvSpPr>
        <p:spPr>
          <a:xfrm>
            <a:off x="290160" y="31309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1234440" y="313488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1015200" y="369540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Docker.svg"/>
          <p:cNvPicPr/>
          <p:nvPr/>
        </p:nvPicPr>
        <p:blipFill>
          <a:blip r:embed="rId8"/>
          <a:stretch/>
        </p:blipFill>
        <p:spPr>
          <a:xfrm>
            <a:off x="1663560" y="392868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142" name="CustomShape 12"/>
          <p:cNvSpPr/>
          <p:nvPr/>
        </p:nvSpPr>
        <p:spPr>
          <a:xfrm>
            <a:off x="2175840" y="313488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3113280" y="314208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214560" y="433836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4811760" y="285876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6"/>
          <p:cNvSpPr/>
          <p:nvPr/>
        </p:nvSpPr>
        <p:spPr>
          <a:xfrm>
            <a:off x="4924440" y="300492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7"/>
          <p:cNvSpPr/>
          <p:nvPr/>
        </p:nvSpPr>
        <p:spPr>
          <a:xfrm>
            <a:off x="5054400" y="314208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5990040" y="313344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>
            <a:off x="5569200" y="36280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Docker.svg"/>
          <p:cNvPicPr/>
          <p:nvPr/>
        </p:nvPicPr>
        <p:blipFill>
          <a:blip r:embed="rId8"/>
          <a:stretch/>
        </p:blipFill>
        <p:spPr>
          <a:xfrm>
            <a:off x="5433120" y="3920040"/>
            <a:ext cx="931680" cy="264960"/>
          </a:xfrm>
          <a:prstGeom prst="rect">
            <a:avLst/>
          </a:prstGeom>
          <a:ln>
            <a:noFill/>
          </a:ln>
        </p:spPr>
      </p:pic>
      <p:pic>
        <p:nvPicPr>
          <p:cNvPr id="151" name="Picture 76"/>
          <p:cNvPicPr/>
          <p:nvPr/>
        </p:nvPicPr>
        <p:blipFill>
          <a:blip r:embed="rId9"/>
          <a:stretch/>
        </p:blipFill>
        <p:spPr>
          <a:xfrm>
            <a:off x="5080680" y="359892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152" name="CustomShape 20"/>
          <p:cNvSpPr/>
          <p:nvPr/>
        </p:nvSpPr>
        <p:spPr>
          <a:xfrm>
            <a:off x="4181400" y="3991320"/>
            <a:ext cx="641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1"/>
          <p:cNvSpPr/>
          <p:nvPr/>
        </p:nvSpPr>
        <p:spPr>
          <a:xfrm flipV="1">
            <a:off x="7039800" y="3989880"/>
            <a:ext cx="6076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Picture 153"/>
          <p:cNvPicPr/>
          <p:nvPr/>
        </p:nvPicPr>
        <p:blipFill>
          <a:blip r:embed="rId10"/>
          <a:stretch/>
        </p:blipFill>
        <p:spPr>
          <a:xfrm>
            <a:off x="2651760" y="1280160"/>
            <a:ext cx="3783600" cy="100584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11"/>
          <a:stretch/>
        </p:blipFill>
        <p:spPr>
          <a:xfrm>
            <a:off x="4756320" y="5669280"/>
            <a:ext cx="912960" cy="91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Docker.svg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163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Docker.svg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169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Picture 55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173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38"/>
          <p:cNvPicPr/>
          <p:nvPr/>
        </p:nvPicPr>
        <p:blipFill>
          <a:blip r:embed="rId2"/>
          <a:stretch/>
        </p:blipFill>
        <p:spPr>
          <a:xfrm>
            <a:off x="8343000" y="3566160"/>
            <a:ext cx="1737720" cy="912960"/>
          </a:xfrm>
          <a:prstGeom prst="rect">
            <a:avLst/>
          </a:prstGeom>
          <a:ln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Picture 89"/>
          <p:cNvPicPr/>
          <p:nvPr/>
        </p:nvPicPr>
        <p:blipFill>
          <a:blip r:embed="rId3"/>
          <a:stretch/>
        </p:blipFill>
        <p:spPr>
          <a:xfrm>
            <a:off x="6400800" y="1463040"/>
            <a:ext cx="2472120" cy="23641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6" name="Docker.svg"/>
          <p:cNvPicPr/>
          <p:nvPr/>
        </p:nvPicPr>
        <p:blipFill>
          <a:blip r:embed="rId4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187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2" name="Docker.svg"/>
          <p:cNvPicPr/>
          <p:nvPr/>
        </p:nvPicPr>
        <p:blipFill>
          <a:blip r:embed="rId4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193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55"/>
          <p:cNvPicPr/>
          <p:nvPr/>
        </p:nvPicPr>
        <p:blipFill>
          <a:blip r:embed="rId5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197" name="CustomShape 15"/>
          <p:cNvSpPr/>
          <p:nvPr/>
        </p:nvSpPr>
        <p:spPr>
          <a:xfrm flipH="1">
            <a:off x="6273720" y="3780720"/>
            <a:ext cx="28015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MQTT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9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0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2"/>
          <p:cNvPicPr/>
          <p:nvPr/>
        </p:nvPicPr>
        <p:blipFill>
          <a:blip r:embed="rId6"/>
          <a:stretch/>
        </p:blipFill>
        <p:spPr>
          <a:xfrm>
            <a:off x="1097280" y="1463040"/>
            <a:ext cx="2069640" cy="2069640"/>
          </a:xfrm>
          <a:prstGeom prst="rect">
            <a:avLst/>
          </a:prstGeom>
          <a:ln>
            <a:noFill/>
          </a:ln>
        </p:spPr>
      </p:pic>
      <p:sp>
        <p:nvSpPr>
          <p:cNvPr id="204" name="CustomShape 21"/>
          <p:cNvSpPr/>
          <p:nvPr/>
        </p:nvSpPr>
        <p:spPr>
          <a:xfrm>
            <a:off x="3880440" y="1953360"/>
            <a:ext cx="1865520" cy="58716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32˚C, 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>
            <a:off x="3639240" y="2651760"/>
            <a:ext cx="24872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message per second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TextShape 23"/>
          <p:cNvSpPr txBox="1"/>
          <p:nvPr/>
        </p:nvSpPr>
        <p:spPr>
          <a:xfrm>
            <a:off x="4385160" y="1554480"/>
            <a:ext cx="91836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T,  ϕ,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3" name="Docker.svg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214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9" name="Docker.svg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220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55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224" name="CustomShape 15"/>
          <p:cNvSpPr/>
          <p:nvPr/>
        </p:nvSpPr>
        <p:spPr>
          <a:xfrm flipH="1">
            <a:off x="5136840" y="3780000"/>
            <a:ext cx="16891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6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7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8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9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0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7041600" y="1524600"/>
            <a:ext cx="2284920" cy="3047040"/>
          </a:xfrm>
          <a:prstGeom prst="rect">
            <a:avLst/>
          </a:prstGeom>
          <a:ln>
            <a:noFill/>
          </a:ln>
        </p:spPr>
      </p:pic>
      <p:sp>
        <p:nvSpPr>
          <p:cNvPr id="231" name="CustomShape 21"/>
          <p:cNvSpPr/>
          <p:nvPr/>
        </p:nvSpPr>
        <p:spPr>
          <a:xfrm>
            <a:off x="2455920" y="1323000"/>
            <a:ext cx="1054800" cy="363600"/>
          </a:xfrm>
          <a:prstGeom prst="rect">
            <a:avLst/>
          </a:prstGeom>
          <a:noFill/>
          <a:ln>
            <a:solidFill>
              <a:srgbClr val="FF8D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32˚C, 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2"/>
          <p:cNvSpPr/>
          <p:nvPr/>
        </p:nvSpPr>
        <p:spPr>
          <a:xfrm>
            <a:off x="548640" y="2377440"/>
            <a:ext cx="4754880" cy="1700280"/>
          </a:xfrm>
          <a:prstGeom prst="rect">
            <a:avLst/>
          </a:prstGeom>
          <a:noFill/>
          <a:ln>
            <a:solidFill>
              <a:srgbClr val="FF8D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&lt;dataSet&gt;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&lt;deviceType&gt;Temperature&lt;/deviceType&gt;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&lt;payload&gt;32&lt;/payload&gt;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&lt;count&gt;1&lt;/count&gt;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&lt;timestamp&gt;DateTime&lt;/timestamp&gt;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&lt;/dataSet&gt;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3"/>
          <p:cNvSpPr/>
          <p:nvPr/>
        </p:nvSpPr>
        <p:spPr>
          <a:xfrm>
            <a:off x="2804400" y="1814760"/>
            <a:ext cx="358560" cy="4712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Picture 7"/>
          <p:cNvPicPr/>
          <p:nvPr/>
        </p:nvPicPr>
        <p:blipFill>
          <a:blip r:embed="rId5"/>
          <a:stretch/>
        </p:blipFill>
        <p:spPr>
          <a:xfrm>
            <a:off x="5581080" y="2514600"/>
            <a:ext cx="951120" cy="121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1" name="Docker.svg"/>
          <p:cNvPicPr/>
          <p:nvPr/>
        </p:nvPicPr>
        <p:blipFill>
          <a:blip r:embed="rId2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242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" name="Docker.svg"/>
          <p:cNvPicPr/>
          <p:nvPr/>
        </p:nvPicPr>
        <p:blipFill>
          <a:blip r:embed="rId2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248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1" name="Picture 55"/>
          <p:cNvPicPr/>
          <p:nvPr/>
        </p:nvPicPr>
        <p:blipFill>
          <a:blip r:embed="rId3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252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20"/>
          <p:cNvSpPr/>
          <p:nvPr/>
        </p:nvSpPr>
        <p:spPr>
          <a:xfrm flipH="1">
            <a:off x="3465720" y="3765960"/>
            <a:ext cx="215856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1"/>
          <p:cNvSpPr/>
          <p:nvPr/>
        </p:nvSpPr>
        <p:spPr>
          <a:xfrm>
            <a:off x="1204560" y="1315080"/>
            <a:ext cx="1827360" cy="4557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2"/>
          <p:cNvSpPr/>
          <p:nvPr/>
        </p:nvSpPr>
        <p:spPr>
          <a:xfrm>
            <a:off x="3840480" y="2233800"/>
            <a:ext cx="2207520" cy="912960"/>
          </a:xfrm>
          <a:prstGeom prst="flowChartDecision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lang="en-US" sz="1800" b="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T</a:t>
            </a:r>
            <a:r>
              <a:rPr lang="en-US" sz="1800" b="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(i-1)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3"/>
          <p:cNvSpPr/>
          <p:nvPr/>
        </p:nvSpPr>
        <p:spPr>
          <a:xfrm>
            <a:off x="732960" y="2462400"/>
            <a:ext cx="2741760" cy="455760"/>
          </a:xfrm>
          <a:prstGeom prst="flowChart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Average: &lt;T</a:t>
            </a:r>
            <a:r>
              <a:rPr lang="en-US" sz="1800" b="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… T</a:t>
            </a:r>
            <a:r>
              <a:rPr lang="en-US" sz="1800" b="0" strike="noStrike" spc="-1" baseline="-25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100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24"/>
          <p:cNvSpPr/>
          <p:nvPr/>
        </p:nvSpPr>
        <p:spPr>
          <a:xfrm>
            <a:off x="6987600" y="1776600"/>
            <a:ext cx="1827360" cy="4557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5"/>
          <p:cNvSpPr/>
          <p:nvPr/>
        </p:nvSpPr>
        <p:spPr>
          <a:xfrm>
            <a:off x="6987600" y="3112560"/>
            <a:ext cx="1827360" cy="455760"/>
          </a:xfrm>
          <a:prstGeom prst="flowChartAlternateProcess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6"/>
          <p:cNvSpPr/>
          <p:nvPr/>
        </p:nvSpPr>
        <p:spPr>
          <a:xfrm flipH="1">
            <a:off x="2103120" y="1772280"/>
            <a:ext cx="12960" cy="68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7"/>
          <p:cNvSpPr/>
          <p:nvPr/>
        </p:nvSpPr>
        <p:spPr>
          <a:xfrm flipV="1">
            <a:off x="6048000" y="1981440"/>
            <a:ext cx="994500" cy="70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8"/>
          <p:cNvSpPr/>
          <p:nvPr/>
        </p:nvSpPr>
        <p:spPr>
          <a:xfrm>
            <a:off x="6048000" y="2689200"/>
            <a:ext cx="938160" cy="65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6" name="Picture 27"/>
          <p:cNvPicPr/>
          <p:nvPr/>
        </p:nvPicPr>
        <p:blipFill>
          <a:blip r:embed="rId4"/>
          <a:stretch/>
        </p:blipFill>
        <p:spPr>
          <a:xfrm>
            <a:off x="4162320" y="3994560"/>
            <a:ext cx="810360" cy="810360"/>
          </a:xfrm>
          <a:prstGeom prst="rect">
            <a:avLst/>
          </a:prstGeom>
          <a:ln>
            <a:noFill/>
          </a:ln>
        </p:spPr>
      </p:pic>
      <p:sp>
        <p:nvSpPr>
          <p:cNvPr id="267" name="CustomShape 29"/>
          <p:cNvSpPr/>
          <p:nvPr/>
        </p:nvSpPr>
        <p:spPr>
          <a:xfrm>
            <a:off x="5852160" y="1739160"/>
            <a:ext cx="5518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5852160" y="2926080"/>
            <a:ext cx="4712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No,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Different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Picture 2"/>
          <p:cNvPicPr/>
          <p:nvPr/>
        </p:nvPicPr>
        <p:blipFill>
          <a:blip r:embed="rId5"/>
          <a:stretch/>
        </p:blipFill>
        <p:spPr>
          <a:xfrm>
            <a:off x="9231120" y="2950200"/>
            <a:ext cx="780120" cy="780120"/>
          </a:xfrm>
          <a:prstGeom prst="rect">
            <a:avLst/>
          </a:prstGeom>
          <a:ln>
            <a:noFill/>
          </a:ln>
        </p:spPr>
      </p:pic>
      <p:sp>
        <p:nvSpPr>
          <p:cNvPr id="270" name="CustomShape 31"/>
          <p:cNvSpPr/>
          <p:nvPr/>
        </p:nvSpPr>
        <p:spPr>
          <a:xfrm>
            <a:off x="8816400" y="3341160"/>
            <a:ext cx="41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2"/>
          <p:cNvSpPr/>
          <p:nvPr/>
        </p:nvSpPr>
        <p:spPr>
          <a:xfrm flipV="1">
            <a:off x="3474720" y="2695320"/>
            <a:ext cx="365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1"/>
          <p:cNvPicPr/>
          <p:nvPr/>
        </p:nvPicPr>
        <p:blipFill>
          <a:blip r:embed="rId2"/>
          <a:stretch/>
        </p:blipFill>
        <p:spPr>
          <a:xfrm>
            <a:off x="4221000" y="1165680"/>
            <a:ext cx="3916800" cy="310608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9" name="Docker.svg"/>
          <p:cNvPicPr/>
          <p:nvPr/>
        </p:nvPicPr>
        <p:blipFill>
          <a:blip r:embed="rId3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280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5" name="Docker.svg"/>
          <p:cNvPicPr/>
          <p:nvPr/>
        </p:nvPicPr>
        <p:blipFill>
          <a:blip r:embed="rId3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286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Picture 55"/>
          <p:cNvPicPr/>
          <p:nvPr/>
        </p:nvPicPr>
        <p:blipFill>
          <a:blip r:embed="rId4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290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0"/>
          <p:cNvSpPr/>
          <p:nvPr/>
        </p:nvSpPr>
        <p:spPr>
          <a:xfrm flipH="1">
            <a:off x="2354400" y="3780720"/>
            <a:ext cx="16891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6" name="Picture 24"/>
          <p:cNvPicPr/>
          <p:nvPr/>
        </p:nvPicPr>
        <p:blipFill>
          <a:blip r:embed="rId5"/>
          <a:stretch/>
        </p:blipFill>
        <p:spPr>
          <a:xfrm>
            <a:off x="2798280" y="2515680"/>
            <a:ext cx="951120" cy="121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27"/>
          <p:cNvPicPr/>
          <p:nvPr/>
        </p:nvPicPr>
        <p:blipFill>
          <a:blip r:embed="rId2"/>
          <a:stretch/>
        </p:blipFill>
        <p:spPr>
          <a:xfrm>
            <a:off x="1920240" y="3881880"/>
            <a:ext cx="810360" cy="810360"/>
          </a:xfrm>
          <a:prstGeom prst="rect">
            <a:avLst/>
          </a:prstGeom>
          <a:ln>
            <a:noFill/>
          </a:ln>
        </p:spPr>
      </p:pic>
      <p:pic>
        <p:nvPicPr>
          <p:cNvPr id="298" name="Picture 297"/>
          <p:cNvPicPr/>
          <p:nvPr/>
        </p:nvPicPr>
        <p:blipFill>
          <a:blip r:embed="rId3"/>
          <a:stretch/>
        </p:blipFill>
        <p:spPr>
          <a:xfrm>
            <a:off x="8138160" y="1920240"/>
            <a:ext cx="1371240" cy="1371240"/>
          </a:xfrm>
          <a:prstGeom prst="rect">
            <a:avLst/>
          </a:prstGeom>
          <a:ln>
            <a:noFill/>
          </a:ln>
        </p:spPr>
      </p:pic>
      <p:sp>
        <p:nvSpPr>
          <p:cNvPr id="299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Docker.svg"/>
          <p:cNvPicPr/>
          <p:nvPr/>
        </p:nvPicPr>
        <p:blipFill>
          <a:blip r:embed="rId4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06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11" name="Docker.svg"/>
          <p:cNvPicPr/>
          <p:nvPr/>
        </p:nvPicPr>
        <p:blipFill>
          <a:blip r:embed="rId4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12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5" name="Picture 55"/>
          <p:cNvPicPr/>
          <p:nvPr/>
        </p:nvPicPr>
        <p:blipFill>
          <a:blip r:embed="rId5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16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9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0"/>
          <p:cNvSpPr/>
          <p:nvPr/>
        </p:nvSpPr>
        <p:spPr>
          <a:xfrm flipH="1">
            <a:off x="1415880" y="3780000"/>
            <a:ext cx="167328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1"/>
          <p:cNvSpPr/>
          <p:nvPr/>
        </p:nvSpPr>
        <p:spPr>
          <a:xfrm>
            <a:off x="2847960" y="3780000"/>
            <a:ext cx="36943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MQTT: Error 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on LED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2"/>
          <p:cNvSpPr/>
          <p:nvPr/>
        </p:nvSpPr>
        <p:spPr>
          <a:xfrm>
            <a:off x="7970760" y="3201480"/>
            <a:ext cx="163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32˚C &gt;= 31˚C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4" name="Picture 323"/>
          <p:cNvPicPr/>
          <p:nvPr/>
        </p:nvPicPr>
        <p:blipFill>
          <a:blip r:embed="rId6"/>
          <a:stretch/>
        </p:blipFill>
        <p:spPr>
          <a:xfrm>
            <a:off x="1084320" y="1188720"/>
            <a:ext cx="6505200" cy="232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4"/>
          <p:cNvPicPr/>
          <p:nvPr/>
        </p:nvPicPr>
        <p:blipFill>
          <a:blip r:embed="rId2"/>
          <a:stretch/>
        </p:blipFill>
        <p:spPr>
          <a:xfrm>
            <a:off x="8467200" y="3175920"/>
            <a:ext cx="951120" cy="1213200"/>
          </a:xfrm>
          <a:prstGeom prst="rect">
            <a:avLst/>
          </a:prstGeom>
          <a:ln>
            <a:noFill/>
          </a:ln>
        </p:spPr>
      </p:pic>
      <p:sp>
        <p:nvSpPr>
          <p:cNvPr id="326" name="CustomShape 1"/>
          <p:cNvSpPr/>
          <p:nvPr/>
        </p:nvSpPr>
        <p:spPr>
          <a:xfrm>
            <a:off x="655200" y="122400"/>
            <a:ext cx="8574480" cy="132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529B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IoT Smart Gateway Demo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869720" y="4694400"/>
            <a:ext cx="2226600" cy="2170440"/>
          </a:xfrm>
          <a:custGeom>
            <a:avLst/>
            <a:gdLst/>
            <a:ahLst/>
            <a:cxnLst/>
            <a:rect l="l" t="t" r="r" b="b"/>
            <a:pathLst>
              <a:path w="5844" h="6606">
                <a:moveTo>
                  <a:pt x="973" y="0"/>
                </a:moveTo>
                <a:cubicBezTo>
                  <a:pt x="486" y="0"/>
                  <a:pt x="0" y="486"/>
                  <a:pt x="0" y="973"/>
                </a:cubicBezTo>
                <a:lnTo>
                  <a:pt x="0" y="5631"/>
                </a:lnTo>
                <a:cubicBezTo>
                  <a:pt x="0" y="6118"/>
                  <a:pt x="486" y="6605"/>
                  <a:pt x="973" y="6605"/>
                </a:cubicBezTo>
                <a:lnTo>
                  <a:pt x="4869" y="6605"/>
                </a:lnTo>
                <a:cubicBezTo>
                  <a:pt x="5356" y="6605"/>
                  <a:pt x="5843" y="6118"/>
                  <a:pt x="5843" y="5631"/>
                </a:cubicBezTo>
                <a:lnTo>
                  <a:pt x="5843" y="973"/>
                </a:lnTo>
                <a:cubicBezTo>
                  <a:pt x="5843" y="486"/>
                  <a:pt x="5356" y="0"/>
                  <a:pt x="4869" y="0"/>
                </a:cubicBezTo>
                <a:lnTo>
                  <a:pt x="973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 Gateway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982400" y="4840200"/>
            <a:ext cx="2004120" cy="1224000"/>
          </a:xfrm>
          <a:custGeom>
            <a:avLst/>
            <a:gdLst/>
            <a:ahLst/>
            <a:cxnLst/>
            <a:rect l="l" t="t" r="r" b="b"/>
            <a:pathLst>
              <a:path w="4827" h="3426">
                <a:moveTo>
                  <a:pt x="570" y="0"/>
                </a:moveTo>
                <a:cubicBezTo>
                  <a:pt x="285" y="0"/>
                  <a:pt x="0" y="285"/>
                  <a:pt x="0" y="570"/>
                </a:cubicBezTo>
                <a:lnTo>
                  <a:pt x="0" y="2854"/>
                </a:lnTo>
                <a:cubicBezTo>
                  <a:pt x="0" y="3139"/>
                  <a:pt x="285" y="3425"/>
                  <a:pt x="570" y="3425"/>
                </a:cubicBezTo>
                <a:lnTo>
                  <a:pt x="4256" y="3425"/>
                </a:lnTo>
                <a:cubicBezTo>
                  <a:pt x="4541" y="3425"/>
                  <a:pt x="4826" y="3139"/>
                  <a:pt x="4826" y="2854"/>
                </a:cubicBezTo>
                <a:lnTo>
                  <a:pt x="4826" y="570"/>
                </a:lnTo>
                <a:cubicBezTo>
                  <a:pt x="4826" y="285"/>
                  <a:pt x="4541" y="0"/>
                  <a:pt x="4256" y="0"/>
                </a:cubicBezTo>
                <a:lnTo>
                  <a:pt x="570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4"/>
          <p:cNvSpPr/>
          <p:nvPr/>
        </p:nvSpPr>
        <p:spPr>
          <a:xfrm>
            <a:off x="511236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6048000" y="4968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034" h="1846">
                <a:moveTo>
                  <a:pt x="307" y="0"/>
                </a:moveTo>
                <a:cubicBezTo>
                  <a:pt x="153" y="0"/>
                  <a:pt x="0" y="153"/>
                  <a:pt x="0" y="307"/>
                </a:cubicBezTo>
                <a:lnTo>
                  <a:pt x="0" y="1537"/>
                </a:lnTo>
                <a:cubicBezTo>
                  <a:pt x="0" y="1691"/>
                  <a:pt x="153" y="1845"/>
                  <a:pt x="307" y="1845"/>
                </a:cubicBezTo>
                <a:lnTo>
                  <a:pt x="1725" y="1845"/>
                </a:lnTo>
                <a:cubicBezTo>
                  <a:pt x="1879" y="1845"/>
                  <a:pt x="2033" y="1691"/>
                  <a:pt x="2033" y="1537"/>
                </a:cubicBezTo>
                <a:lnTo>
                  <a:pt x="2033" y="307"/>
                </a:lnTo>
                <a:cubicBezTo>
                  <a:pt x="2033" y="153"/>
                  <a:pt x="1879" y="0"/>
                  <a:pt x="1725" y="0"/>
                </a:cubicBezTo>
                <a:lnTo>
                  <a:pt x="30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5627160" y="546372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2" name="Docker.svg"/>
          <p:cNvPicPr/>
          <p:nvPr/>
        </p:nvPicPr>
        <p:blipFill>
          <a:blip r:embed="rId3"/>
          <a:stretch/>
        </p:blipFill>
        <p:spPr>
          <a:xfrm>
            <a:off x="5491080" y="5755680"/>
            <a:ext cx="931680" cy="264960"/>
          </a:xfrm>
          <a:prstGeom prst="rect">
            <a:avLst/>
          </a:prstGeom>
          <a:ln>
            <a:noFill/>
          </a:ln>
        </p:spPr>
      </p:pic>
      <p:sp>
        <p:nvSpPr>
          <p:cNvPr id="333" name="CustomShape 7"/>
          <p:cNvSpPr/>
          <p:nvPr/>
        </p:nvSpPr>
        <p:spPr>
          <a:xfrm>
            <a:off x="201600" y="4694400"/>
            <a:ext cx="4071600" cy="2170440"/>
          </a:xfrm>
          <a:custGeom>
            <a:avLst/>
            <a:gdLst/>
            <a:ahLst/>
            <a:cxnLst/>
            <a:rect l="l" t="t" r="r" b="b"/>
            <a:pathLst>
              <a:path w="11193" h="7268">
                <a:moveTo>
                  <a:pt x="1211" y="0"/>
                </a:moveTo>
                <a:cubicBezTo>
                  <a:pt x="605" y="0"/>
                  <a:pt x="0" y="605"/>
                  <a:pt x="0" y="1211"/>
                </a:cubicBezTo>
                <a:lnTo>
                  <a:pt x="0" y="6055"/>
                </a:lnTo>
                <a:cubicBezTo>
                  <a:pt x="0" y="6661"/>
                  <a:pt x="605" y="7267"/>
                  <a:pt x="1211" y="7267"/>
                </a:cubicBezTo>
                <a:lnTo>
                  <a:pt x="9981" y="7267"/>
                </a:lnTo>
                <a:cubicBezTo>
                  <a:pt x="10586" y="7267"/>
                  <a:pt x="11192" y="6661"/>
                  <a:pt x="11192" y="6055"/>
                </a:cubicBezTo>
                <a:lnTo>
                  <a:pt x="11192" y="1211"/>
                </a:lnTo>
                <a:cubicBezTo>
                  <a:pt x="11192" y="605"/>
                  <a:pt x="10586" y="0"/>
                  <a:pt x="9981" y="0"/>
                </a:cubicBezTo>
                <a:lnTo>
                  <a:pt x="1211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Datacenter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293040" y="4840200"/>
            <a:ext cx="3859200" cy="1224000"/>
          </a:xfrm>
          <a:custGeom>
            <a:avLst/>
            <a:gdLst/>
            <a:ahLst/>
            <a:cxnLst/>
            <a:rect l="l" t="t" r="r" b="b"/>
            <a:pathLst>
              <a:path w="10432" h="3711">
                <a:moveTo>
                  <a:pt x="618" y="0"/>
                </a:moveTo>
                <a:cubicBezTo>
                  <a:pt x="309" y="0"/>
                  <a:pt x="0" y="309"/>
                  <a:pt x="0" y="618"/>
                </a:cubicBezTo>
                <a:lnTo>
                  <a:pt x="0" y="3092"/>
                </a:lnTo>
                <a:cubicBezTo>
                  <a:pt x="0" y="3401"/>
                  <a:pt x="309" y="3710"/>
                  <a:pt x="618" y="3710"/>
                </a:cubicBezTo>
                <a:lnTo>
                  <a:pt x="9812" y="3710"/>
                </a:lnTo>
                <a:cubicBezTo>
                  <a:pt x="10121" y="3710"/>
                  <a:pt x="10431" y="3401"/>
                  <a:pt x="10431" y="3092"/>
                </a:cubicBezTo>
                <a:lnTo>
                  <a:pt x="10431" y="618"/>
                </a:lnTo>
                <a:cubicBezTo>
                  <a:pt x="10431" y="309"/>
                  <a:pt x="10121" y="0"/>
                  <a:pt x="9812" y="0"/>
                </a:cubicBezTo>
                <a:lnTo>
                  <a:pt x="618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9"/>
          <p:cNvSpPr/>
          <p:nvPr/>
        </p:nvSpPr>
        <p:spPr>
          <a:xfrm>
            <a:off x="383400" y="496620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Grid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10"/>
          <p:cNvSpPr/>
          <p:nvPr/>
        </p:nvSpPr>
        <p:spPr>
          <a:xfrm>
            <a:off x="13276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49" h="1934">
                <a:moveTo>
                  <a:pt x="322" y="0"/>
                </a:moveTo>
                <a:cubicBezTo>
                  <a:pt x="161" y="0"/>
                  <a:pt x="0" y="161"/>
                  <a:pt x="0" y="322"/>
                </a:cubicBezTo>
                <a:lnTo>
                  <a:pt x="0" y="1610"/>
                </a:lnTo>
                <a:cubicBezTo>
                  <a:pt x="0" y="1771"/>
                  <a:pt x="161" y="1933"/>
                  <a:pt x="322" y="1933"/>
                </a:cubicBezTo>
                <a:lnTo>
                  <a:pt x="1925" y="1933"/>
                </a:lnTo>
                <a:cubicBezTo>
                  <a:pt x="2086" y="1933"/>
                  <a:pt x="2248" y="1771"/>
                  <a:pt x="2248" y="1610"/>
                </a:cubicBezTo>
                <a:lnTo>
                  <a:pt x="2248" y="322"/>
                </a:lnTo>
                <a:cubicBezTo>
                  <a:pt x="2248" y="161"/>
                  <a:pt x="2086" y="0"/>
                  <a:pt x="1925" y="0"/>
                </a:cubicBezTo>
                <a:lnTo>
                  <a:pt x="322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BPM Suite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1"/>
          <p:cNvSpPr/>
          <p:nvPr/>
        </p:nvSpPr>
        <p:spPr>
          <a:xfrm>
            <a:off x="1108440" y="5530680"/>
            <a:ext cx="17928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8" name="Docker.svg"/>
          <p:cNvPicPr/>
          <p:nvPr/>
        </p:nvPicPr>
        <p:blipFill>
          <a:blip r:embed="rId3"/>
          <a:stretch/>
        </p:blipFill>
        <p:spPr>
          <a:xfrm>
            <a:off x="1756800" y="5763960"/>
            <a:ext cx="931680" cy="255240"/>
          </a:xfrm>
          <a:prstGeom prst="rect">
            <a:avLst/>
          </a:prstGeom>
          <a:ln>
            <a:noFill/>
          </a:ln>
        </p:spPr>
      </p:pic>
      <p:sp>
        <p:nvSpPr>
          <p:cNvPr id="339" name="CustomShape 12"/>
          <p:cNvSpPr/>
          <p:nvPr/>
        </p:nvSpPr>
        <p:spPr>
          <a:xfrm>
            <a:off x="2269080" y="497016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BRMS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13"/>
          <p:cNvSpPr/>
          <p:nvPr/>
        </p:nvSpPr>
        <p:spPr>
          <a:xfrm>
            <a:off x="3206520" y="4977720"/>
            <a:ext cx="821520" cy="684360"/>
          </a:xfrm>
          <a:custGeom>
            <a:avLst/>
            <a:gdLst/>
            <a:ahLst/>
            <a:cxnLst/>
            <a:rect l="l" t="t" r="r" b="b"/>
            <a:pathLst>
              <a:path w="2237" h="1932">
                <a:moveTo>
                  <a:pt x="321" y="0"/>
                </a:moveTo>
                <a:cubicBezTo>
                  <a:pt x="160" y="0"/>
                  <a:pt x="0" y="160"/>
                  <a:pt x="0" y="321"/>
                </a:cubicBezTo>
                <a:lnTo>
                  <a:pt x="0" y="1609"/>
                </a:lnTo>
                <a:cubicBezTo>
                  <a:pt x="0" y="1770"/>
                  <a:pt x="160" y="1931"/>
                  <a:pt x="321" y="1931"/>
                </a:cubicBezTo>
                <a:lnTo>
                  <a:pt x="1914" y="1931"/>
                </a:lnTo>
                <a:cubicBezTo>
                  <a:pt x="2075" y="1931"/>
                  <a:pt x="2236" y="1770"/>
                  <a:pt x="2236" y="1609"/>
                </a:cubicBezTo>
                <a:lnTo>
                  <a:pt x="2236" y="321"/>
                </a:lnTo>
                <a:cubicBezTo>
                  <a:pt x="2236" y="160"/>
                  <a:pt x="2075" y="0"/>
                  <a:pt x="1914" y="0"/>
                </a:cubicBezTo>
                <a:lnTo>
                  <a:pt x="321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Fuse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4"/>
          <p:cNvSpPr/>
          <p:nvPr/>
        </p:nvSpPr>
        <p:spPr>
          <a:xfrm>
            <a:off x="307440" y="6174000"/>
            <a:ext cx="3859200" cy="272880"/>
          </a:xfrm>
          <a:custGeom>
            <a:avLst/>
            <a:gdLst/>
            <a:ahLst/>
            <a:cxnLst/>
            <a:rect l="l" t="t" r="r" b="b"/>
            <a:pathLst>
              <a:path w="940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9271" y="763"/>
                </a:lnTo>
                <a:cubicBezTo>
                  <a:pt x="9335" y="763"/>
                  <a:pt x="9399" y="699"/>
                  <a:pt x="9399" y="635"/>
                </a:cubicBezTo>
                <a:lnTo>
                  <a:pt x="9399" y="127"/>
                </a:lnTo>
                <a:cubicBezTo>
                  <a:pt x="9399" y="63"/>
                  <a:pt x="9335" y="0"/>
                  <a:pt x="9271" y="0"/>
                </a:cubicBezTo>
                <a:lnTo>
                  <a:pt x="127" y="0"/>
                </a:lnTo>
              </a:path>
            </a:pathLst>
          </a:custGeom>
          <a:solidFill>
            <a:srgbClr val="CC00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Red Hat Enterprise Linux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2" name="Picture 55"/>
          <p:cNvPicPr/>
          <p:nvPr/>
        </p:nvPicPr>
        <p:blipFill>
          <a:blip r:embed="rId4"/>
          <a:stretch/>
        </p:blipFill>
        <p:spPr>
          <a:xfrm>
            <a:off x="5138280" y="5434560"/>
            <a:ext cx="1689120" cy="1751760"/>
          </a:xfrm>
          <a:prstGeom prst="rect">
            <a:avLst/>
          </a:prstGeom>
          <a:ln>
            <a:noFill/>
          </a:ln>
        </p:spPr>
      </p:pic>
      <p:sp>
        <p:nvSpPr>
          <p:cNvPr id="343" name="CustomShape 15"/>
          <p:cNvSpPr/>
          <p:nvPr/>
        </p:nvSpPr>
        <p:spPr>
          <a:xfrm>
            <a:off x="7692840" y="4695840"/>
            <a:ext cx="2226600" cy="2168640"/>
          </a:xfrm>
          <a:custGeom>
            <a:avLst/>
            <a:gdLst/>
            <a:ahLst/>
            <a:cxnLst/>
            <a:rect l="l" t="t" r="r" b="b"/>
            <a:pathLst>
              <a:path w="4828" h="4320">
                <a:moveTo>
                  <a:pt x="719" y="0"/>
                </a:moveTo>
                <a:cubicBezTo>
                  <a:pt x="359" y="0"/>
                  <a:pt x="0" y="359"/>
                  <a:pt x="0" y="719"/>
                </a:cubicBezTo>
                <a:lnTo>
                  <a:pt x="0" y="3599"/>
                </a:lnTo>
                <a:cubicBezTo>
                  <a:pt x="0" y="3959"/>
                  <a:pt x="359" y="4319"/>
                  <a:pt x="719" y="4319"/>
                </a:cubicBezTo>
                <a:lnTo>
                  <a:pt x="4107" y="4319"/>
                </a:lnTo>
                <a:cubicBezTo>
                  <a:pt x="4467" y="4319"/>
                  <a:pt x="4827" y="3959"/>
                  <a:pt x="4827" y="3599"/>
                </a:cubicBezTo>
                <a:lnTo>
                  <a:pt x="4827" y="719"/>
                </a:lnTo>
                <a:cubicBezTo>
                  <a:pt x="4827" y="359"/>
                  <a:pt x="4467" y="0"/>
                  <a:pt x="4107" y="0"/>
                </a:cubicBezTo>
                <a:lnTo>
                  <a:pt x="719" y="0"/>
                </a:lnTo>
              </a:path>
            </a:pathLst>
          </a:custGeom>
          <a:solidFill>
            <a:srgbClr val="CCFFCC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Edge Device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>
            <a:off x="7894080" y="486360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0093D9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Microcode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17"/>
          <p:cNvSpPr/>
          <p:nvPr/>
        </p:nvSpPr>
        <p:spPr>
          <a:xfrm>
            <a:off x="7894080" y="5470200"/>
            <a:ext cx="89460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AM2302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18"/>
          <p:cNvSpPr/>
          <p:nvPr/>
        </p:nvSpPr>
        <p:spPr>
          <a:xfrm>
            <a:off x="8991360" y="5470200"/>
            <a:ext cx="728280" cy="272880"/>
          </a:xfrm>
          <a:custGeom>
            <a:avLst/>
            <a:gdLst/>
            <a:ahLst/>
            <a:cxnLst/>
            <a:rect l="l" t="t" r="r" b="b"/>
            <a:pathLst>
              <a:path w="2033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1905" y="763"/>
                </a:lnTo>
                <a:cubicBezTo>
                  <a:pt x="1968" y="763"/>
                  <a:pt x="2032" y="699"/>
                  <a:pt x="2032" y="635"/>
                </a:cubicBezTo>
                <a:lnTo>
                  <a:pt x="2032" y="127"/>
                </a:lnTo>
                <a:cubicBezTo>
                  <a:pt x="2032" y="63"/>
                  <a:pt x="1968" y="0"/>
                  <a:pt x="1905" y="0"/>
                </a:cubicBezTo>
                <a:lnTo>
                  <a:pt x="127" y="0"/>
                </a:lnTo>
              </a:path>
            </a:pathLst>
          </a:custGeom>
          <a:solidFill>
            <a:srgbClr val="FFFF66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LED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19"/>
          <p:cNvSpPr/>
          <p:nvPr/>
        </p:nvSpPr>
        <p:spPr>
          <a:xfrm>
            <a:off x="7894080" y="6073560"/>
            <a:ext cx="1825560" cy="272880"/>
          </a:xfrm>
          <a:custGeom>
            <a:avLst/>
            <a:gdLst/>
            <a:ahLst/>
            <a:cxnLst/>
            <a:rect l="l" t="t" r="r" b="b"/>
            <a:pathLst>
              <a:path w="4320" h="764">
                <a:moveTo>
                  <a:pt x="127" y="0"/>
                </a:moveTo>
                <a:cubicBezTo>
                  <a:pt x="63" y="0"/>
                  <a:pt x="0" y="63"/>
                  <a:pt x="0" y="127"/>
                </a:cubicBezTo>
                <a:lnTo>
                  <a:pt x="0" y="635"/>
                </a:lnTo>
                <a:cubicBezTo>
                  <a:pt x="0" y="699"/>
                  <a:pt x="63" y="763"/>
                  <a:pt x="127" y="763"/>
                </a:cubicBezTo>
                <a:lnTo>
                  <a:pt x="4191" y="763"/>
                </a:lnTo>
                <a:cubicBezTo>
                  <a:pt x="4255" y="763"/>
                  <a:pt x="4319" y="699"/>
                  <a:pt x="4319" y="635"/>
                </a:cubicBezTo>
                <a:lnTo>
                  <a:pt x="4319" y="127"/>
                </a:lnTo>
                <a:cubicBezTo>
                  <a:pt x="4319" y="63"/>
                  <a:pt x="4255" y="0"/>
                  <a:pt x="4191" y="0"/>
                </a:cubicBezTo>
                <a:lnTo>
                  <a:pt x="127" y="0"/>
                </a:lnTo>
              </a:path>
            </a:pathLst>
          </a:custGeom>
          <a:solidFill>
            <a:srgbClr val="FF8D00"/>
          </a:solidFill>
          <a:ln>
            <a:solidFill>
              <a:srgbClr val="FF8D00"/>
            </a:solidFill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ESP8266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0"/>
          <p:cNvSpPr/>
          <p:nvPr/>
        </p:nvSpPr>
        <p:spPr>
          <a:xfrm>
            <a:off x="6384960" y="3780000"/>
            <a:ext cx="2605320" cy="9122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Error 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 on LED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1"/>
          <p:cNvSpPr/>
          <p:nvPr/>
        </p:nvSpPr>
        <p:spPr>
          <a:xfrm>
            <a:off x="1280160" y="3383280"/>
            <a:ext cx="570240" cy="127260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0" name="Picture 349"/>
          <p:cNvPicPr/>
          <p:nvPr/>
        </p:nvPicPr>
        <p:blipFill>
          <a:blip r:embed="rId5"/>
          <a:stretch/>
        </p:blipFill>
        <p:spPr>
          <a:xfrm>
            <a:off x="274680" y="2103480"/>
            <a:ext cx="9628560" cy="1134720"/>
          </a:xfrm>
          <a:prstGeom prst="rect">
            <a:avLst/>
          </a:prstGeom>
          <a:ln>
            <a:noFill/>
          </a:ln>
        </p:spPr>
      </p:pic>
      <p:pic>
        <p:nvPicPr>
          <p:cNvPr id="351" name="Picture 350"/>
          <p:cNvPicPr/>
          <p:nvPr/>
        </p:nvPicPr>
        <p:blipFill>
          <a:blip r:embed="rId6"/>
          <a:stretch/>
        </p:blipFill>
        <p:spPr>
          <a:xfrm>
            <a:off x="5029200" y="3254400"/>
            <a:ext cx="1188720" cy="1317600"/>
          </a:xfrm>
          <a:prstGeom prst="rect">
            <a:avLst/>
          </a:prstGeom>
          <a:ln>
            <a:noFill/>
          </a:ln>
        </p:spPr>
      </p:pic>
      <p:pic>
        <p:nvPicPr>
          <p:cNvPr id="352" name="Picture 351"/>
          <p:cNvPicPr/>
          <p:nvPr/>
        </p:nvPicPr>
        <p:blipFill>
          <a:blip r:embed="rId7"/>
          <a:stretch/>
        </p:blipFill>
        <p:spPr>
          <a:xfrm>
            <a:off x="1920240" y="3474720"/>
            <a:ext cx="1341000" cy="1005840"/>
          </a:xfrm>
          <a:prstGeom prst="rect">
            <a:avLst/>
          </a:prstGeom>
          <a:ln>
            <a:noFill/>
          </a:ln>
        </p:spPr>
      </p:pic>
      <p:pic>
        <p:nvPicPr>
          <p:cNvPr id="353" name="Picture 352"/>
          <p:cNvPicPr/>
          <p:nvPr/>
        </p:nvPicPr>
        <p:blipFill>
          <a:blip r:embed="rId8"/>
          <a:stretch/>
        </p:blipFill>
        <p:spPr>
          <a:xfrm>
            <a:off x="182880" y="3566160"/>
            <a:ext cx="1005840" cy="7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649</Words>
  <Application>Microsoft Office PowerPoint</Application>
  <PresentationFormat>Custom</PresentationFormat>
  <Paragraphs>357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Fitzurka</dc:creator>
  <dc:description/>
  <cp:lastModifiedBy>Michael Fitzurka</cp:lastModifiedBy>
  <cp:revision>48</cp:revision>
  <dcterms:created xsi:type="dcterms:W3CDTF">2017-06-16T11:10:47Z</dcterms:created>
  <dcterms:modified xsi:type="dcterms:W3CDTF">2017-06-19T16:12:55Z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