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9CC7260-5D08-494F-BA08-A44949D9FD39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FC17256-ECF4-4C99-B549-E03C90689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66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7260-5D08-494F-BA08-A44949D9FD39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7256-ECF4-4C99-B549-E03C90689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45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CC7260-5D08-494F-BA08-A44949D9FD39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FC17256-ECF4-4C99-B549-E03C90689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379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CC7260-5D08-494F-BA08-A44949D9FD39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FC17256-ECF4-4C99-B549-E03C90689BB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5268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CC7260-5D08-494F-BA08-A44949D9FD39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FC17256-ECF4-4C99-B549-E03C90689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046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7260-5D08-494F-BA08-A44949D9FD39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7256-ECF4-4C99-B549-E03C90689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49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7260-5D08-494F-BA08-A44949D9FD39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7256-ECF4-4C99-B549-E03C90689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762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7260-5D08-494F-BA08-A44949D9FD39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7256-ECF4-4C99-B549-E03C90689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586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CC7260-5D08-494F-BA08-A44949D9FD39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FC17256-ECF4-4C99-B549-E03C90689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34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7260-5D08-494F-BA08-A44949D9FD39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7256-ECF4-4C99-B549-E03C90689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9CC7260-5D08-494F-BA08-A44949D9FD39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FC17256-ECF4-4C99-B549-E03C90689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43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7260-5D08-494F-BA08-A44949D9FD39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7256-ECF4-4C99-B549-E03C90689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38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7260-5D08-494F-BA08-A44949D9FD39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7256-ECF4-4C99-B549-E03C90689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81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7260-5D08-494F-BA08-A44949D9FD39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7256-ECF4-4C99-B549-E03C90689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67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7260-5D08-494F-BA08-A44949D9FD39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7256-ECF4-4C99-B549-E03C90689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251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7260-5D08-494F-BA08-A44949D9FD39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7256-ECF4-4C99-B549-E03C90689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04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7260-5D08-494F-BA08-A44949D9FD39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7256-ECF4-4C99-B549-E03C90689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22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C7260-5D08-494F-BA08-A44949D9FD39}" type="datetimeFigureOut">
              <a:rPr lang="ru-RU" smtClean="0"/>
              <a:t>14.03.2019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17256-ECF4-4C99-B549-E03C90689B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679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0C2C-8A03-43AB-A066-763619DA1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Магический четырёхугольник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9B0A0-15A0-46A1-96B4-9BAF2EF5C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946526"/>
            <a:ext cx="9448800" cy="6858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/>
              <a:t>Назаров Владимир Сергеевич, группа 510</a:t>
            </a:r>
          </a:p>
          <a:p>
            <a:pPr algn="r"/>
            <a:r>
              <a:rPr lang="ru-RU" dirty="0"/>
              <a:t>Фрайман Михаил Игоревич, группа 503</a:t>
            </a:r>
          </a:p>
        </p:txBody>
      </p:sp>
    </p:spTree>
    <p:extLst>
      <p:ext uri="{BB962C8B-B14F-4D97-AF65-F5344CB8AC3E}">
        <p14:creationId xmlns:p14="http://schemas.microsoft.com/office/powerpoint/2010/main" val="343365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B323-D898-4728-A374-3E6A6A8B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это?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EAC25-59E3-4D2B-948E-1B03A9FE3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Магический четырёхугольник – это схема, иллюстрирующая основные цели экономической политики:</a:t>
            </a:r>
          </a:p>
          <a:p>
            <a:r>
              <a:rPr lang="ru-RU" dirty="0"/>
              <a:t>Экономический рост (обычно – ВВП или ВНП),</a:t>
            </a:r>
          </a:p>
          <a:p>
            <a:r>
              <a:rPr lang="ru-RU" dirty="0"/>
              <a:t>Полная занятость населения,</a:t>
            </a:r>
          </a:p>
          <a:p>
            <a:r>
              <a:rPr lang="ru-RU" dirty="0"/>
              <a:t>Низкая инфляция,</a:t>
            </a:r>
          </a:p>
          <a:p>
            <a:r>
              <a:rPr lang="ru-RU" dirty="0"/>
              <a:t>Платёжный баланс.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624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6217-E8BD-4F79-B66D-9D7A28EE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C74CE-29E0-486D-B504-3E606B09E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002854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</TotalTime>
  <Words>48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Магический четырёхугольник</vt:lpstr>
      <vt:lpstr>Что это?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Магический четырёхугольник</dc:title>
  <dc:creator>Michael Fraiman</dc:creator>
  <cp:lastModifiedBy>Michael Fraiman</cp:lastModifiedBy>
  <cp:revision>5</cp:revision>
  <dcterms:created xsi:type="dcterms:W3CDTF">2019-03-14T16:09:39Z</dcterms:created>
  <dcterms:modified xsi:type="dcterms:W3CDTF">2019-03-14T16:22:24Z</dcterms:modified>
</cp:coreProperties>
</file>