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9" r:id="rId4"/>
    <p:sldId id="258" r:id="rId5"/>
    <p:sldId id="257" r:id="rId6"/>
    <p:sldId id="263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7/24/2023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7/24/2023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895A35-17CB-DCE2-A932-B40B328E6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6612" y="1124267"/>
            <a:ext cx="8358775" cy="4249989"/>
          </a:xfrm>
        </p:spPr>
        <p:txBody>
          <a:bodyPr/>
          <a:lstStyle/>
          <a:p>
            <a:r>
              <a:rPr lang="en-US" sz="4800" dirty="0" err="1"/>
              <a:t>Abandono</a:t>
            </a:r>
            <a:r>
              <a:rPr lang="en-US" sz="4800" dirty="0"/>
              <a:t> de </a:t>
            </a:r>
            <a:r>
              <a:rPr lang="en-US" sz="4800" dirty="0" err="1"/>
              <a:t>empleados</a:t>
            </a:r>
            <a:endParaRPr lang="es-CL" sz="4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499CBD-4BE1-81C9-A36A-4CFE0AD565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CL" dirty="0"/>
              <a:t>Curso Data Science</a:t>
            </a:r>
          </a:p>
          <a:p>
            <a:r>
              <a:rPr lang="es-CL" dirty="0"/>
              <a:t>Autor: Michael Garate</a:t>
            </a:r>
          </a:p>
        </p:txBody>
      </p:sp>
    </p:spTree>
    <p:extLst>
      <p:ext uri="{BB962C8B-B14F-4D97-AF65-F5344CB8AC3E}">
        <p14:creationId xmlns:p14="http://schemas.microsoft.com/office/powerpoint/2010/main" val="2237798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372650-8A97-599C-9FF6-F85466A30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sz="4400" dirty="0"/>
              <a:t>Agenda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AF740F-6648-996C-D9FF-4A785A3EB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23359"/>
            <a:ext cx="10178322" cy="445623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CL" sz="2400" dirty="0"/>
              <a:t>Contexto y preguntas de interés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CL" sz="2400" dirty="0"/>
              <a:t>Metadata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CL" sz="2400" dirty="0"/>
              <a:t>Análisis exploratorio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CL" sz="2400" dirty="0"/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2537297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B98998-D970-7F68-0ADA-B7B13F7B1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56506"/>
            <a:ext cx="10178322" cy="746065"/>
          </a:xfrm>
        </p:spPr>
        <p:txBody>
          <a:bodyPr>
            <a:normAutofit/>
          </a:bodyPr>
          <a:lstStyle/>
          <a:p>
            <a:r>
              <a:rPr lang="es-CL" sz="4400" dirty="0"/>
              <a:t>Contexto</a:t>
            </a:r>
            <a:endParaRPr lang="es-CL" sz="48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CB481C-20E5-2237-7CE8-1F963C935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44656"/>
            <a:ext cx="10178322" cy="1492133"/>
          </a:xfrm>
        </p:spPr>
        <p:txBody>
          <a:bodyPr/>
          <a:lstStyle/>
          <a:p>
            <a:r>
              <a:rPr lang="es-CL" dirty="0"/>
              <a:t>Se solicito realizar un análisis en el abandono de empleados dentro de una empresa, para esto deberemos tomar en cuenta los datos de cada empleado y brindarle la información a la empresa para que tomen medidas en torno al perfil de empleados que son más propensos a abandonan la empresa.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535DD1C-C183-9CA0-7878-47A9CD7CBD71}"/>
              </a:ext>
            </a:extLst>
          </p:cNvPr>
          <p:cNvSpPr txBox="1">
            <a:spLocks/>
          </p:cNvSpPr>
          <p:nvPr/>
        </p:nvSpPr>
        <p:spPr>
          <a:xfrm>
            <a:off x="1251678" y="3215805"/>
            <a:ext cx="10178322" cy="7460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4400" dirty="0"/>
              <a:t>Preguntas de interés</a:t>
            </a:r>
            <a:endParaRPr lang="es-CL" sz="4800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3E7F7DBD-6E88-2083-6DDC-1E3BAC7AE968}"/>
              </a:ext>
            </a:extLst>
          </p:cNvPr>
          <p:cNvSpPr txBox="1">
            <a:spLocks/>
          </p:cNvSpPr>
          <p:nvPr/>
        </p:nvSpPr>
        <p:spPr>
          <a:xfrm>
            <a:off x="1251678" y="4052198"/>
            <a:ext cx="10178322" cy="1884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¿Cuál es el porcentaje de empleados que han abandonado la empresa?</a:t>
            </a:r>
          </a:p>
          <a:p>
            <a:r>
              <a:rPr lang="es-MX" dirty="0"/>
              <a:t>¿Qué perfil de empleado es más propenso a abandonar la empresa?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8947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1BED0A-FFC7-A1FF-92EB-647C22B01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6" y="645105"/>
            <a:ext cx="4844323" cy="675811"/>
          </a:xfrm>
        </p:spPr>
        <p:txBody>
          <a:bodyPr>
            <a:normAutofit/>
          </a:bodyPr>
          <a:lstStyle/>
          <a:p>
            <a:r>
              <a:rPr lang="es-CL" sz="4000" dirty="0"/>
              <a:t>Resumen Metadata</a:t>
            </a:r>
          </a:p>
        </p:txBody>
      </p:sp>
      <p:pic>
        <p:nvPicPr>
          <p:cNvPr id="15" name="Marcador de contenido 14" descr="Gráfico, Gráfico de barras, Gráfico en cascada&#10;&#10;Descripción generada automáticamente">
            <a:extLst>
              <a:ext uri="{FF2B5EF4-FFF2-40B4-BE49-F238E27FC236}">
                <a16:creationId xmlns:a16="http://schemas.microsoft.com/office/drawing/2014/main" id="{B3AAC35A-B3F5-859F-202F-30DC9BD18A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0845" y="3203029"/>
            <a:ext cx="5264580" cy="3398145"/>
          </a:xfrm>
        </p:spPr>
      </p:pic>
      <p:pic>
        <p:nvPicPr>
          <p:cNvPr id="11" name="Imagen 10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0EE12EFB-71E6-A5A8-E393-400EB924A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353" y="3203029"/>
            <a:ext cx="5191524" cy="3440802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4D808250-C15F-1309-521A-C0A3C4E19C19}"/>
              </a:ext>
            </a:extLst>
          </p:cNvPr>
          <p:cNvSpPr txBox="1"/>
          <p:nvPr/>
        </p:nvSpPr>
        <p:spPr>
          <a:xfrm>
            <a:off x="1251676" y="1481923"/>
            <a:ext cx="10023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Representación gráfica de algunas de las características que presentan los empleados, tanto los que están en la empresa como los que la abandonaron.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F1865740-FB98-1787-6CF6-BEEE6AB1A55F}"/>
              </a:ext>
            </a:extLst>
          </p:cNvPr>
          <p:cNvSpPr/>
          <p:nvPr/>
        </p:nvSpPr>
        <p:spPr>
          <a:xfrm>
            <a:off x="8138648" y="2161223"/>
            <a:ext cx="1101181" cy="4399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tx1"/>
                </a:solidFill>
              </a:rPr>
              <a:t>1471</a:t>
            </a:r>
          </a:p>
        </p:txBody>
      </p:sp>
      <p:sp>
        <p:nvSpPr>
          <p:cNvPr id="19" name="AutoShape 2" descr="Person Svg Png Icon Free Download (#346554) - OnlineWebFonts.COM">
            <a:extLst>
              <a:ext uri="{FF2B5EF4-FFF2-40B4-BE49-F238E27FC236}">
                <a16:creationId xmlns:a16="http://schemas.microsoft.com/office/drawing/2014/main" id="{ACE61FDC-0405-509D-36B2-D6DA709481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23" name="Imagen 22" descr="Forma, Círculo&#10;&#10;Descripción generada automáticamente">
            <a:extLst>
              <a:ext uri="{FF2B5EF4-FFF2-40B4-BE49-F238E27FC236}">
                <a16:creationId xmlns:a16="http://schemas.microsoft.com/office/drawing/2014/main" id="{09A6C1C0-B4ED-CB52-E821-B2D7A479F9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6810" y="2070743"/>
            <a:ext cx="571456" cy="543466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C758F3A3-89AB-5F74-E96C-84019C859711}"/>
              </a:ext>
            </a:extLst>
          </p:cNvPr>
          <p:cNvSpPr txBox="1"/>
          <p:nvPr/>
        </p:nvSpPr>
        <p:spPr>
          <a:xfrm>
            <a:off x="6667341" y="2568002"/>
            <a:ext cx="1630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Empleados totales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190167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954183-0ED2-C858-108F-FBF47A3DF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31585"/>
            <a:ext cx="10178322" cy="1492132"/>
          </a:xfrm>
        </p:spPr>
        <p:txBody>
          <a:bodyPr>
            <a:normAutofit/>
          </a:bodyPr>
          <a:lstStyle/>
          <a:p>
            <a:pPr algn="ctr"/>
            <a:r>
              <a:rPr lang="es-CL" sz="4400" dirty="0"/>
              <a:t>¿Cuál es la tasa de abandono de la empresa?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CE7BA88-DCA0-9A7B-3EC2-2CD2AFA6DA07}"/>
              </a:ext>
            </a:extLst>
          </p:cNvPr>
          <p:cNvSpPr txBox="1"/>
          <p:nvPr/>
        </p:nvSpPr>
        <p:spPr>
          <a:xfrm>
            <a:off x="11266099" y="146919"/>
            <a:ext cx="629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EDA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08F0FD3-29F0-4B3B-DDFA-CE0EE1EFE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08383"/>
            <a:ext cx="3705225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EC43A347-7AB2-604F-4E5D-EC6CEAE2F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0910" y="2008383"/>
            <a:ext cx="4151595" cy="3871209"/>
          </a:xfrm>
        </p:spPr>
        <p:txBody>
          <a:bodyPr/>
          <a:lstStyle/>
          <a:p>
            <a:pPr marL="0" indent="0">
              <a:buNone/>
            </a:pPr>
            <a:r>
              <a:rPr lang="es-CL" dirty="0"/>
              <a:t>La tasa de abandono en la empresa equivale a 16.1%, lo que vendrían siendo 237 empleados de los 1471 totales que ha llegado a tener la empresa.</a:t>
            </a:r>
          </a:p>
        </p:txBody>
      </p:sp>
    </p:spTree>
    <p:extLst>
      <p:ext uri="{BB962C8B-B14F-4D97-AF65-F5344CB8AC3E}">
        <p14:creationId xmlns:p14="http://schemas.microsoft.com/office/powerpoint/2010/main" val="2353778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494783-03F2-EADC-5F2B-146CF4C1C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87242"/>
            <a:ext cx="10178322" cy="973807"/>
          </a:xfrm>
        </p:spPr>
        <p:txBody>
          <a:bodyPr>
            <a:noAutofit/>
          </a:bodyPr>
          <a:lstStyle/>
          <a:p>
            <a:r>
              <a:rPr lang="es-CL" sz="3600" dirty="0"/>
              <a:t>Perfil de empleado que abandona la empresa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29D5A8C-C1B6-0B71-34F5-26C450E018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194" y="4444212"/>
            <a:ext cx="3075937" cy="2326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4A44054-CC8F-B67C-BC65-D2EE4AEAB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031" y="1940401"/>
            <a:ext cx="3075937" cy="2382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E62B9EED-D437-752D-3C04-20932D7E6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711" y="2364683"/>
            <a:ext cx="3490289" cy="3882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925C35FD-B28E-3DCA-990C-1070FC9C5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302" y="4444212"/>
            <a:ext cx="3075937" cy="2326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7FE9FDCA-731E-EBB6-403E-7E0101352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302" y="1940401"/>
            <a:ext cx="3051208" cy="2326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CFEB8AD-F065-4753-8B40-8B3F6B56B2C5}"/>
              </a:ext>
            </a:extLst>
          </p:cNvPr>
          <p:cNvSpPr txBox="1"/>
          <p:nvPr/>
        </p:nvSpPr>
        <p:spPr>
          <a:xfrm>
            <a:off x="1351452" y="1116805"/>
            <a:ext cx="9785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En los siguientes gráficos se toman en cuenta las características de los perfiles que ya abandonaron la empresa</a:t>
            </a:r>
          </a:p>
        </p:txBody>
      </p:sp>
    </p:spTree>
    <p:extLst>
      <p:ext uri="{BB962C8B-B14F-4D97-AF65-F5344CB8AC3E}">
        <p14:creationId xmlns:p14="http://schemas.microsoft.com/office/powerpoint/2010/main" val="101444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61471A-C53D-C125-F68B-253947DD4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sz="4400" dirty="0"/>
              <a:t>Insights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CEB728-6BB8-4FE1-E8E3-7A2519BA3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32204"/>
            <a:ext cx="10178322" cy="35935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s-MX" dirty="0"/>
              <a:t>El perfil promedio del empleado que deja la empresa tiene las siguientes características:      Bajo nivel educativo, soltero, trabaja en ventas, bajo salario y alta carga de horas extras. </a:t>
            </a:r>
          </a:p>
          <a:p>
            <a:pPr marL="0" indent="0">
              <a:buNone/>
            </a:pPr>
            <a:r>
              <a:rPr lang="es-MX" dirty="0"/>
              <a:t>Por lo que se recomienda tomar acciones en favor a los empleados que trabajen en ventas tomando en cuenta los otros puntos para disminuir el abandono de estos.</a:t>
            </a:r>
          </a:p>
          <a:p>
            <a:pPr>
              <a:buFont typeface="Wingdings" panose="05000000000000000000" pitchFamily="2" charset="2"/>
              <a:buChar char="Ø"/>
            </a:pPr>
            <a:endParaRPr lang="es-MX" dirty="0"/>
          </a:p>
          <a:p>
            <a:pPr>
              <a:buFont typeface="Wingdings" panose="05000000000000000000" pitchFamily="2" charset="2"/>
              <a:buChar char="Ø"/>
            </a:pPr>
            <a:endParaRPr lang="es-MX" dirty="0"/>
          </a:p>
          <a:p>
            <a:pPr>
              <a:buFont typeface="Wingdings" panose="05000000000000000000" pitchFamily="2" charset="2"/>
              <a:buChar char="Ø"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613464595"/>
      </p:ext>
    </p:extLst>
  </p:cSld>
  <p:clrMapOvr>
    <a:masterClrMapping/>
  </p:clrMapOvr>
</p:sld>
</file>

<file path=ppt/theme/theme1.xml><?xml version="1.0" encoding="utf-8"?>
<a:theme xmlns:a="http://schemas.openxmlformats.org/drawingml/2006/main" name="Distintivo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865</TotalTime>
  <Words>261</Words>
  <Application>Microsoft Office PowerPoint</Application>
  <PresentationFormat>Panorámica</PresentationFormat>
  <Paragraphs>27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Gill Sans MT</vt:lpstr>
      <vt:lpstr>Impact</vt:lpstr>
      <vt:lpstr>Wingdings</vt:lpstr>
      <vt:lpstr>Distintivo</vt:lpstr>
      <vt:lpstr>Abandono de empleados</vt:lpstr>
      <vt:lpstr>Agenda</vt:lpstr>
      <vt:lpstr>Contexto</vt:lpstr>
      <vt:lpstr>Resumen Metadata</vt:lpstr>
      <vt:lpstr>¿Cuál es la tasa de abandono de la empresa?</vt:lpstr>
      <vt:lpstr>Perfil de empleado que abandona la empresa</vt:lpstr>
      <vt:lpstr>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Michael Garate Quintanilla</dc:creator>
  <cp:lastModifiedBy>MICHAEL ARATH GÁRATE QUINTANILLA</cp:lastModifiedBy>
  <cp:revision>2</cp:revision>
  <dcterms:created xsi:type="dcterms:W3CDTF">2023-07-22T23:06:11Z</dcterms:created>
  <dcterms:modified xsi:type="dcterms:W3CDTF">2023-07-25T03:49:45Z</dcterms:modified>
</cp:coreProperties>
</file>