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FF4F"/>
    <a:srgbClr val="8FFF8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9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9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1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4315-35CF-4AA3-9F19-549F603DC02C}" type="datetimeFigureOut">
              <a:rPr lang="en-US" smtClean="0"/>
              <a:t>10/07/2015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EEE7-D991-46D8-AABE-DE9F11297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5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280"/>
            <a:ext cx="9144000" cy="57607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276600" y="537784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Weather Graphs</a:t>
            </a:r>
            <a:endParaRPr lang="en-US" dirty="0" smtClean="0"/>
          </a:p>
          <a:p>
            <a:pPr algn="ctr"/>
            <a:r>
              <a:rPr lang="en-US" sz="1400" u="sng" dirty="0" smtClean="0"/>
              <a:t>Third Quarter</a:t>
            </a:r>
            <a:endParaRPr lang="en-US" sz="14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4310390"/>
            <a:ext cx="1210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2015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11348" y="4038600"/>
            <a:ext cx="208052" cy="344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4953000"/>
            <a:ext cx="9144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2971800"/>
            <a:ext cx="9144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5811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Northeast Utilities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 Garrison</dc:creator>
  <cp:lastModifiedBy>Michael R Garrison</cp:lastModifiedBy>
  <cp:revision>56</cp:revision>
  <cp:lastPrinted>2015-10-07T18:43:22Z</cp:lastPrinted>
  <dcterms:created xsi:type="dcterms:W3CDTF">2015-05-15T19:19:03Z</dcterms:created>
  <dcterms:modified xsi:type="dcterms:W3CDTF">2015-10-07T19:49:16Z</dcterms:modified>
</cp:coreProperties>
</file>