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4315-35CF-4AA3-9F19-549F603DC02C}" type="datetimeFigureOut">
              <a:rPr lang="en-US" smtClean="0"/>
              <a:t>06/08/2015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728"/>
            <a:ext cx="9144000" cy="5605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052" y="5029199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 Data for May 2015 vs. Normal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35937"/>
              </p:ext>
            </p:extLst>
          </p:nvPr>
        </p:nvGraphicFramePr>
        <p:xfrm>
          <a:off x="4572000" y="5318027"/>
          <a:ext cx="27813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8001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Temp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58.2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62.2</a:t>
                      </a:r>
                      <a:endParaRPr lang="en-US" sz="10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Median Temp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57.5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62.5</a:t>
                      </a:r>
                      <a:endParaRPr lang="en-US" sz="10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/ Max Temp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46.2 / 74.4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44 / 75.5</a:t>
                      </a:r>
                      <a:endParaRPr lang="en-US" sz="10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HDD’s / CDD’s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253 </a:t>
                      </a:r>
                      <a:r>
                        <a:rPr lang="en-US" sz="1000" dirty="0" smtClean="0"/>
                        <a:t>/ </a:t>
                      </a:r>
                      <a:r>
                        <a:rPr lang="en-US" sz="1000" dirty="0" smtClean="0"/>
                        <a:t>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156 </a:t>
                      </a:r>
                      <a:r>
                        <a:rPr lang="en-US" sz="1000" dirty="0" smtClean="0"/>
                        <a:t>/ </a:t>
                      </a:r>
                      <a:r>
                        <a:rPr lang="en-US" sz="1000" dirty="0" smtClean="0"/>
                        <a:t>52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51946" y="539661"/>
            <a:ext cx="32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Boston Weather Last 12 Months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429309"/>
            <a:ext cx="767043" cy="74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67319" y="5306198"/>
            <a:ext cx="1642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Actual High / Low Temp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24800" y="5492618"/>
            <a:ext cx="236445" cy="59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57372" y="5605053"/>
            <a:ext cx="68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/>
              <a:t>Normal</a:t>
            </a:r>
            <a:r>
              <a:rPr lang="en-US" sz="800" dirty="0" smtClean="0"/>
              <a:t> High </a:t>
            </a:r>
          </a:p>
          <a:p>
            <a:r>
              <a:rPr lang="en-US" sz="800" dirty="0" smtClean="0"/>
              <a:t>Low</a:t>
            </a:r>
            <a:endParaRPr lang="en-US" sz="8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8310847" y="5794192"/>
            <a:ext cx="299753" cy="20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310846" y="5941135"/>
            <a:ext cx="2997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24800" y="513012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Legend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24457" y="6473291"/>
            <a:ext cx="8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66FF"/>
                </a:solidFill>
              </a:rPr>
              <a:t>Lots of Precipitation</a:t>
            </a:r>
            <a:endParaRPr lang="en-US" sz="900" b="1" dirty="0">
              <a:solidFill>
                <a:srgbClr val="0066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82000" y="64732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0066FF"/>
                </a:solidFill>
              </a:rPr>
              <a:t>Not Much Precipitation</a:t>
            </a:r>
            <a:endParaRPr lang="en-US" sz="900" b="1" dirty="0">
              <a:solidFill>
                <a:srgbClr val="0066FF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93" y="6283300"/>
            <a:ext cx="1638300" cy="2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1334" y="1899611"/>
            <a:ext cx="78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Normal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0518" y="1776500"/>
            <a:ext cx="842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</a:t>
            </a:r>
            <a:r>
              <a:rPr lang="en-US" sz="1100" dirty="0" smtClean="0">
                <a:solidFill>
                  <a:srgbClr val="0070C0"/>
                </a:solidFill>
              </a:rPr>
              <a:t>DD - 65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24384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CDD - 65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1638000"/>
            <a:ext cx="786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Actual</a:t>
            </a:r>
            <a:endParaRPr lang="en-US" sz="11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424458" y="1783377"/>
            <a:ext cx="323290" cy="3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67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Northeast Utilities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 Garrison</dc:creator>
  <cp:lastModifiedBy>Michael R Garrison</cp:lastModifiedBy>
  <cp:revision>28</cp:revision>
  <cp:lastPrinted>2015-06-04T16:41:28Z</cp:lastPrinted>
  <dcterms:created xsi:type="dcterms:W3CDTF">2015-05-15T19:19:03Z</dcterms:created>
  <dcterms:modified xsi:type="dcterms:W3CDTF">2015-06-08T14:38:15Z</dcterms:modified>
</cp:coreProperties>
</file>