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3.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3" r:id="rId2"/>
  </p:sldMasterIdLst>
  <p:notesMasterIdLst>
    <p:notesMasterId r:id="rId12"/>
  </p:notesMasterIdLst>
  <p:sldIdLst>
    <p:sldId id="327" r:id="rId3"/>
    <p:sldId id="304" r:id="rId4"/>
    <p:sldId id="318" r:id="rId5"/>
    <p:sldId id="319" r:id="rId6"/>
    <p:sldId id="320" r:id="rId7"/>
    <p:sldId id="321" r:id="rId8"/>
    <p:sldId id="326" r:id="rId9"/>
    <p:sldId id="322" r:id="rId10"/>
    <p:sldId id="328" r:id="rId11"/>
  </p:sldIdLst>
  <p:sldSz cx="11522075" cy="6484938"/>
  <p:notesSz cx="6769100" cy="9906000"/>
  <p:custDataLst>
    <p:tags r:id="rId13"/>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ypical ML Pipeline" id="{133F871E-72DE-4C61-9DED-0210A1F10BA2}">
          <p14:sldIdLst>
            <p14:sldId id="327"/>
            <p14:sldId id="304"/>
            <p14:sldId id="318"/>
            <p14:sldId id="319"/>
            <p14:sldId id="320"/>
            <p14:sldId id="321"/>
            <p14:sldId id="326"/>
            <p14:sldId id="322"/>
            <p14:sldId id="328"/>
          </p14:sldIdLst>
        </p14:section>
      </p14:sectionLst>
    </p:ext>
    <p:ext uri="{EFAFB233-063F-42B5-8137-9DF3F51BA10A}">
      <p15:sldGuideLst xmlns:p15="http://schemas.microsoft.com/office/powerpoint/2012/main">
        <p15:guide id="1" orient="horz" pos="227" userDrawn="1">
          <p15:clr>
            <a:srgbClr val="A4A3A4"/>
          </p15:clr>
        </p15:guide>
        <p15:guide id="2" pos="182" userDrawn="1">
          <p15:clr>
            <a:srgbClr val="A4A3A4"/>
          </p15:clr>
        </p15:guide>
        <p15:guide id="3" pos="1832" userDrawn="1">
          <p15:clr>
            <a:srgbClr val="A4A3A4"/>
          </p15:clr>
        </p15:guide>
        <p15:guide id="4" pos="1927" userDrawn="1">
          <p15:clr>
            <a:srgbClr val="A4A3A4"/>
          </p15:clr>
        </p15:guide>
        <p15:guide id="5" pos="3584" userDrawn="1">
          <p15:clr>
            <a:srgbClr val="A4A3A4"/>
          </p15:clr>
        </p15:guide>
        <p15:guide id="6" pos="3672" userDrawn="1">
          <p15:clr>
            <a:srgbClr val="A4A3A4"/>
          </p15:clr>
        </p15:guide>
        <p15:guide id="7" pos="5328" userDrawn="1">
          <p15:clr>
            <a:srgbClr val="A4A3A4"/>
          </p15:clr>
        </p15:guide>
        <p15:guide id="8" pos="5419" userDrawn="1">
          <p15:clr>
            <a:srgbClr val="A4A3A4"/>
          </p15:clr>
        </p15:guide>
        <p15:guide id="9" pos="7075" userDrawn="1">
          <p15:clr>
            <a:srgbClr val="A4A3A4"/>
          </p15:clr>
        </p15:guide>
        <p15:guide id="10" orient="horz" pos="322" userDrawn="1">
          <p15:clr>
            <a:srgbClr val="A4A3A4"/>
          </p15:clr>
        </p15:guide>
        <p15:guide id="11" orient="horz" pos="741" userDrawn="1">
          <p15:clr>
            <a:srgbClr val="A4A3A4"/>
          </p15:clr>
        </p15:guide>
        <p15:guide id="12" orient="horz" pos="1013" userDrawn="1">
          <p15:clr>
            <a:srgbClr val="A4A3A4"/>
          </p15:clr>
        </p15:guide>
        <p15:guide id="13" orient="horz" pos="3678" userDrawn="1">
          <p15:clr>
            <a:srgbClr val="A4A3A4"/>
          </p15:clr>
        </p15:guide>
        <p15:guide id="14" orient="horz" pos="3811" userDrawn="1">
          <p15:clr>
            <a:srgbClr val="A4A3A4"/>
          </p15:clr>
        </p15:guide>
        <p15:guide id="15" orient="horz" pos="396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tschel, Konstantin" initials="RK" lastIdx="5" clrIdx="0">
    <p:extLst>
      <p:ext uri="{19B8F6BF-5375-455C-9EA6-DF929625EA0E}">
        <p15:presenceInfo xmlns:p15="http://schemas.microsoft.com/office/powerpoint/2012/main" userId="Ritschel, Konstant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9900"/>
    <a:srgbClr val="F6F6F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78" autoAdjust="0"/>
    <p:restoredTop sz="93590" autoAdjust="0"/>
  </p:normalViewPr>
  <p:slideViewPr>
    <p:cSldViewPr snapToGrid="0" snapToObjects="1">
      <p:cViewPr varScale="1">
        <p:scale>
          <a:sx n="63" d="100"/>
          <a:sy n="63" d="100"/>
        </p:scale>
        <p:origin x="90" y="78"/>
      </p:cViewPr>
      <p:guideLst>
        <p:guide orient="horz" pos="227"/>
        <p:guide pos="182"/>
        <p:guide pos="1832"/>
        <p:guide pos="1927"/>
        <p:guide pos="3584"/>
        <p:guide pos="3672"/>
        <p:guide pos="5328"/>
        <p:guide pos="5419"/>
        <p:guide pos="7075"/>
        <p:guide orient="horz" pos="322"/>
        <p:guide orient="horz" pos="741"/>
        <p:guide orient="horz" pos="1013"/>
        <p:guide orient="horz" pos="3678"/>
        <p:guide orient="horz" pos="3811"/>
        <p:guide orient="horz" pos="3965"/>
      </p:guideLst>
    </p:cSldViewPr>
  </p:slideViewPr>
  <p:outlineViewPr>
    <p:cViewPr>
      <p:scale>
        <a:sx n="33" d="100"/>
        <a:sy n="33" d="100"/>
      </p:scale>
      <p:origin x="0" y="-2142"/>
    </p:cViewPr>
  </p:outlineViewPr>
  <p:notesTextViewPr>
    <p:cViewPr>
      <p:scale>
        <a:sx n="75" d="100"/>
        <a:sy n="75" d="100"/>
      </p:scale>
      <p:origin x="0" y="0"/>
    </p:cViewPr>
  </p:notesTextViewPr>
  <p:sorterViewPr>
    <p:cViewPr>
      <p:scale>
        <a:sx n="90" d="100"/>
        <a:sy n="90" d="100"/>
      </p:scale>
      <p:origin x="0" y="-459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2933276" cy="495300"/>
          </a:xfrm>
          <a:prstGeom prst="rect">
            <a:avLst/>
          </a:prstGeom>
        </p:spPr>
        <p:txBody>
          <a:bodyPr vert="horz" lIns="91230" tIns="45615" rIns="91230" bIns="45615" rtlCol="0"/>
          <a:lstStyle>
            <a:lvl1pPr algn="l">
              <a:defRPr sz="1200"/>
            </a:lvl1pPr>
          </a:lstStyle>
          <a:p>
            <a:endParaRPr lang="de-DE" dirty="0"/>
          </a:p>
        </p:txBody>
      </p:sp>
      <p:sp>
        <p:nvSpPr>
          <p:cNvPr id="3" name="Datumsplatzhalter 2"/>
          <p:cNvSpPr>
            <a:spLocks noGrp="1"/>
          </p:cNvSpPr>
          <p:nvPr>
            <p:ph type="dt" idx="1"/>
          </p:nvPr>
        </p:nvSpPr>
        <p:spPr>
          <a:xfrm>
            <a:off x="3834258" y="0"/>
            <a:ext cx="2933276" cy="495300"/>
          </a:xfrm>
          <a:prstGeom prst="rect">
            <a:avLst/>
          </a:prstGeom>
        </p:spPr>
        <p:txBody>
          <a:bodyPr vert="horz" lIns="91230" tIns="45615" rIns="91230" bIns="45615" rtlCol="0"/>
          <a:lstStyle>
            <a:lvl1pPr algn="r">
              <a:defRPr sz="1200"/>
            </a:lvl1pPr>
          </a:lstStyle>
          <a:p>
            <a:fld id="{9847C1C0-7CF7-4E43-8415-72BC7E37BCB3}" type="datetimeFigureOut">
              <a:rPr lang="de-DE" smtClean="0"/>
              <a:pPr/>
              <a:t>05.03.2018</a:t>
            </a:fld>
            <a:endParaRPr lang="de-DE" dirty="0"/>
          </a:p>
        </p:txBody>
      </p:sp>
      <p:sp>
        <p:nvSpPr>
          <p:cNvPr id="4" name="Folienbildplatzhalter 3"/>
          <p:cNvSpPr>
            <a:spLocks noGrp="1" noRot="1" noChangeAspect="1"/>
          </p:cNvSpPr>
          <p:nvPr>
            <p:ph type="sldImg" idx="2"/>
          </p:nvPr>
        </p:nvSpPr>
        <p:spPr>
          <a:xfrm>
            <a:off x="85725" y="742950"/>
            <a:ext cx="6597650" cy="3714750"/>
          </a:xfrm>
          <a:prstGeom prst="rect">
            <a:avLst/>
          </a:prstGeom>
          <a:noFill/>
          <a:ln w="12700">
            <a:solidFill>
              <a:prstClr val="black"/>
            </a:solidFill>
          </a:ln>
        </p:spPr>
        <p:txBody>
          <a:bodyPr vert="horz" lIns="91230" tIns="45615" rIns="91230" bIns="45615" rtlCol="0" anchor="ctr"/>
          <a:lstStyle/>
          <a:p>
            <a:endParaRPr lang="de-DE" dirty="0"/>
          </a:p>
        </p:txBody>
      </p:sp>
      <p:sp>
        <p:nvSpPr>
          <p:cNvPr id="5" name="Notizenplatzhalter 4"/>
          <p:cNvSpPr>
            <a:spLocks noGrp="1"/>
          </p:cNvSpPr>
          <p:nvPr>
            <p:ph type="body" sz="quarter" idx="3"/>
          </p:nvPr>
        </p:nvSpPr>
        <p:spPr>
          <a:xfrm>
            <a:off x="676910" y="4705351"/>
            <a:ext cx="5415280" cy="4457700"/>
          </a:xfrm>
          <a:prstGeom prst="rect">
            <a:avLst/>
          </a:prstGeom>
        </p:spPr>
        <p:txBody>
          <a:bodyPr vert="horz" lIns="91230" tIns="45615" rIns="91230" bIns="45615"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1" y="9408982"/>
            <a:ext cx="2933276" cy="495300"/>
          </a:xfrm>
          <a:prstGeom prst="rect">
            <a:avLst/>
          </a:prstGeom>
        </p:spPr>
        <p:txBody>
          <a:bodyPr vert="horz" lIns="91230" tIns="45615" rIns="91230" bIns="45615"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34258" y="9408982"/>
            <a:ext cx="2933276" cy="495300"/>
          </a:xfrm>
          <a:prstGeom prst="rect">
            <a:avLst/>
          </a:prstGeom>
        </p:spPr>
        <p:txBody>
          <a:bodyPr vert="horz" lIns="91230" tIns="45615" rIns="91230" bIns="45615" rtlCol="0" anchor="b"/>
          <a:lstStyle>
            <a:lvl1pPr algn="r">
              <a:defRPr sz="1200"/>
            </a:lvl1pPr>
          </a:lstStyle>
          <a:p>
            <a:fld id="{DD817DD0-38E7-46ED-A2FE-994A5C249761}" type="slidenum">
              <a:rPr lang="de-DE" smtClean="0"/>
              <a:pPr/>
              <a:t>‹Nr.›</a:t>
            </a:fld>
            <a:endParaRPr lang="de-DE" dirty="0"/>
          </a:p>
        </p:txBody>
      </p:sp>
    </p:spTree>
    <p:extLst>
      <p:ext uri="{BB962C8B-B14F-4D97-AF65-F5344CB8AC3E}">
        <p14:creationId xmlns:p14="http://schemas.microsoft.com/office/powerpoint/2010/main" val="1097037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baseline="0" dirty="0" smtClean="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817DD0-38E7-46ED-A2FE-994A5C24976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870359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7.vml"/><Relationship Id="rId6" Type="http://schemas.openxmlformats.org/officeDocument/2006/relationships/image" Target="../media/image7.png"/><Relationship Id="rId5" Type="http://schemas.openxmlformats.org/officeDocument/2006/relationships/image" Target="../media/image2.emf"/><Relationship Id="rId4" Type="http://schemas.openxmlformats.org/officeDocument/2006/relationships/oleObject" Target="../embeddings/oleObject7.bin"/></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xml"/><Relationship Id="rId1" Type="http://schemas.openxmlformats.org/officeDocument/2006/relationships/vmlDrawing" Target="../drawings/vmlDrawing9.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xml"/><Relationship Id="rId1" Type="http://schemas.openxmlformats.org/officeDocument/2006/relationships/vmlDrawing" Target="../drawings/vmlDrawing10.vml"/><Relationship Id="rId6" Type="http://schemas.openxmlformats.org/officeDocument/2006/relationships/image" Target="../media/image9.png"/><Relationship Id="rId5" Type="http://schemas.openxmlformats.org/officeDocument/2006/relationships/image" Target="../media/image10.emf"/><Relationship Id="rId4" Type="http://schemas.openxmlformats.org/officeDocument/2006/relationships/oleObject" Target="../embeddings/oleObject10.bin"/></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4.v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4.bin"/></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5.vml"/><Relationship Id="rId6" Type="http://schemas.openxmlformats.org/officeDocument/2006/relationships/image" Target="../media/image5.png"/><Relationship Id="rId5" Type="http://schemas.openxmlformats.org/officeDocument/2006/relationships/image" Target="../media/image6.emf"/><Relationship Id="rId4" Type="http://schemas.openxmlformats.org/officeDocument/2006/relationships/oleObject" Target="../embeddings/oleObject5.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12276E"/>
        </a:solidFill>
        <a:effectLst/>
      </p:bgPr>
    </p:bg>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2"/>
            </p:custDataLst>
            <p:extLst>
              <p:ext uri="{D42A27DB-BD31-4B8C-83A1-F6EECF244321}">
                <p14:modId xmlns:p14="http://schemas.microsoft.com/office/powerpoint/2010/main" val="138159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571"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 name="Grafik 6"/>
          <p:cNvPicPr>
            <a:picLocks noChangeAspect="1"/>
          </p:cNvPicPr>
          <p:nvPr userDrawn="1"/>
        </p:nvPicPr>
        <p:blipFill rotWithShape="1">
          <a:blip r:embed="rId6">
            <a:extLst>
              <a:ext uri="{28A0092B-C50C-407E-A947-70E740481C1C}">
                <a14:useLocalDpi xmlns:a14="http://schemas.microsoft.com/office/drawing/2010/main" val="0"/>
              </a:ext>
            </a:extLst>
          </a:blip>
          <a:srcRect l="1509" t="28994" r="2252" b="29081"/>
          <a:stretch/>
        </p:blipFill>
        <p:spPr>
          <a:xfrm>
            <a:off x="288925" y="6044779"/>
            <a:ext cx="829660" cy="255399"/>
          </a:xfrm>
          <a:prstGeom prst="rect">
            <a:avLst/>
          </a:prstGeom>
        </p:spPr>
      </p:pic>
      <p:sp>
        <p:nvSpPr>
          <p:cNvPr id="9" name="Textfeld 8"/>
          <p:cNvSpPr txBox="1"/>
          <p:nvPr userDrawn="1"/>
        </p:nvSpPr>
        <p:spPr>
          <a:xfrm>
            <a:off x="4999758" y="6073625"/>
            <a:ext cx="1615148" cy="261931"/>
          </a:xfrm>
          <a:prstGeom prst="rect">
            <a:avLst/>
          </a:prstGeom>
          <a:noFill/>
        </p:spPr>
        <p:txBody>
          <a:bodyPr wrap="square" lIns="0" tIns="0" rIns="0" bIns="0" rtlCol="0">
            <a:noAutofit/>
          </a:bodyPr>
          <a:lstStyle/>
          <a:p>
            <a:endParaRPr lang="de-DE" dirty="0"/>
          </a:p>
        </p:txBody>
      </p:sp>
      <p:sp>
        <p:nvSpPr>
          <p:cNvPr id="4" name="Textplatzhalter 3"/>
          <p:cNvSpPr>
            <a:spLocks noGrp="1"/>
          </p:cNvSpPr>
          <p:nvPr>
            <p:ph type="body" sz="quarter" idx="12" hasCustomPrompt="1"/>
          </p:nvPr>
        </p:nvSpPr>
        <p:spPr>
          <a:xfrm>
            <a:off x="288000" y="1609200"/>
            <a:ext cx="10945150" cy="2217600"/>
          </a:xfrm>
        </p:spPr>
        <p:txBody>
          <a:bodyPr>
            <a:noAutofit/>
          </a:bodyPr>
          <a:lstStyle>
            <a:lvl1pPr>
              <a:lnSpc>
                <a:spcPct val="104000"/>
              </a:lnSpc>
              <a:spcBef>
                <a:spcPts val="0"/>
              </a:spcBef>
              <a:defRPr sz="4800" b="1" baseline="0">
                <a:solidFill>
                  <a:schemeClr val="bg1"/>
                </a:solidFill>
              </a:defRPr>
            </a:lvl1pPr>
          </a:lstStyle>
          <a:p>
            <a:pPr lvl="0"/>
            <a:r>
              <a:rPr lang="de-DE" dirty="0" err="1" smtClean="0"/>
              <a:t>Heading</a:t>
            </a:r>
            <a:r>
              <a:rPr lang="de-DE" dirty="0" smtClean="0"/>
              <a:t> Arial </a:t>
            </a:r>
            <a:r>
              <a:rPr lang="de-DE" dirty="0" err="1" smtClean="0"/>
              <a:t>Bold</a:t>
            </a:r>
            <a:r>
              <a:rPr lang="de-DE" dirty="0" smtClean="0"/>
              <a:t/>
            </a:r>
            <a:br>
              <a:rPr lang="de-DE" dirty="0" smtClean="0"/>
            </a:br>
            <a:r>
              <a:rPr lang="de-DE" dirty="0" smtClean="0"/>
              <a:t>Maximum 3 </a:t>
            </a:r>
            <a:r>
              <a:rPr lang="de-DE" dirty="0" err="1" smtClean="0"/>
              <a:t>lines</a:t>
            </a:r>
            <a:r>
              <a:rPr lang="de-DE" dirty="0" smtClean="0"/>
              <a:t/>
            </a:r>
            <a:br>
              <a:rPr lang="de-DE" dirty="0" smtClean="0"/>
            </a:br>
            <a:r>
              <a:rPr lang="de-DE" dirty="0" smtClean="0"/>
              <a:t>48 </a:t>
            </a:r>
            <a:r>
              <a:rPr lang="de-DE" dirty="0" err="1" smtClean="0"/>
              <a:t>pt</a:t>
            </a:r>
            <a:endParaRPr lang="de-DE" dirty="0"/>
          </a:p>
        </p:txBody>
      </p:sp>
      <p:sp>
        <p:nvSpPr>
          <p:cNvPr id="6" name="Textplatzhalter 5"/>
          <p:cNvSpPr>
            <a:spLocks noGrp="1"/>
          </p:cNvSpPr>
          <p:nvPr>
            <p:ph type="body" sz="quarter" idx="13" hasCustomPrompt="1"/>
          </p:nvPr>
        </p:nvSpPr>
        <p:spPr>
          <a:xfrm>
            <a:off x="288000" y="4258800"/>
            <a:ext cx="10945150" cy="384080"/>
          </a:xfrm>
        </p:spPr>
        <p:txBody>
          <a:bodyPr wrap="square">
            <a:spAutoFit/>
          </a:bodyPr>
          <a:lstStyle>
            <a:lvl1pPr>
              <a:spcBef>
                <a:spcPts val="0"/>
              </a:spcBef>
              <a:defRPr sz="2400" baseline="0">
                <a:solidFill>
                  <a:schemeClr val="bg1"/>
                </a:solidFill>
              </a:defRPr>
            </a:lvl1pPr>
            <a:lvl5pPr>
              <a:defRPr/>
            </a:lvl5pPr>
          </a:lstStyle>
          <a:p>
            <a:pPr lvl="0"/>
            <a:r>
              <a:rPr lang="de-DE" dirty="0" err="1" smtClean="0"/>
              <a:t>Subheading</a:t>
            </a:r>
            <a:r>
              <a:rPr lang="de-DE" dirty="0" smtClean="0"/>
              <a:t> Arial Regular, 24 </a:t>
            </a:r>
            <a:r>
              <a:rPr lang="de-DE" dirty="0" err="1" smtClean="0"/>
              <a:t>pt</a:t>
            </a:r>
            <a:endParaRPr lang="de-DE" dirty="0"/>
          </a:p>
        </p:txBody>
      </p:sp>
      <p:grpSp>
        <p:nvGrpSpPr>
          <p:cNvPr id="147" name="Gruppieren 146"/>
          <p:cNvGrpSpPr/>
          <p:nvPr userDrawn="1"/>
        </p:nvGrpSpPr>
        <p:grpSpPr>
          <a:xfrm>
            <a:off x="-348582" y="-308570"/>
            <a:ext cx="12206900" cy="7126900"/>
            <a:chOff x="-348582" y="-308570"/>
            <a:chExt cx="12206900" cy="7126900"/>
          </a:xfrm>
        </p:grpSpPr>
        <p:grpSp>
          <p:nvGrpSpPr>
            <p:cNvPr id="148" name="Gruppieren 147"/>
            <p:cNvGrpSpPr/>
            <p:nvPr userDrawn="1"/>
          </p:nvGrpSpPr>
          <p:grpSpPr>
            <a:xfrm>
              <a:off x="-348582" y="362069"/>
              <a:ext cx="180000" cy="5931473"/>
              <a:chOff x="-348582" y="362069"/>
              <a:chExt cx="180000" cy="5931473"/>
            </a:xfrm>
          </p:grpSpPr>
          <p:cxnSp>
            <p:nvCxnSpPr>
              <p:cNvPr id="175"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9" name="Gruppieren 148"/>
            <p:cNvGrpSpPr/>
            <p:nvPr userDrawn="1"/>
          </p:nvGrpSpPr>
          <p:grpSpPr>
            <a:xfrm>
              <a:off x="11678318" y="362069"/>
              <a:ext cx="180000" cy="5931473"/>
              <a:chOff x="11678318" y="362069"/>
              <a:chExt cx="180000" cy="5931473"/>
            </a:xfrm>
          </p:grpSpPr>
          <p:cxnSp>
            <p:nvCxnSpPr>
              <p:cNvPr id="168"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 name="Gruppieren 149"/>
            <p:cNvGrpSpPr/>
            <p:nvPr userDrawn="1"/>
          </p:nvGrpSpPr>
          <p:grpSpPr>
            <a:xfrm>
              <a:off x="288925" y="6638330"/>
              <a:ext cx="10944224" cy="180000"/>
              <a:chOff x="288925" y="6638330"/>
              <a:chExt cx="10944224" cy="180000"/>
            </a:xfrm>
          </p:grpSpPr>
          <p:cxnSp>
            <p:nvCxnSpPr>
              <p:cNvPr id="160"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1" name="Gruppieren 150"/>
            <p:cNvGrpSpPr/>
            <p:nvPr userDrawn="1"/>
          </p:nvGrpSpPr>
          <p:grpSpPr>
            <a:xfrm>
              <a:off x="288925" y="-308570"/>
              <a:ext cx="10944224" cy="180000"/>
              <a:chOff x="288925" y="-308570"/>
              <a:chExt cx="10944224" cy="180000"/>
            </a:xfrm>
          </p:grpSpPr>
          <p:cxnSp>
            <p:nvCxnSpPr>
              <p:cNvPr id="152"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14715944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mpty Slide With Headline">
    <p:spTree>
      <p:nvGrpSpPr>
        <p:cNvPr id="1" name=""/>
        <p:cNvGrpSpPr/>
        <p:nvPr/>
      </p:nvGrpSpPr>
      <p:grpSpPr>
        <a:xfrm>
          <a:off x="0" y="0"/>
          <a:ext cx="0" cy="0"/>
          <a:chOff x="0" y="0"/>
          <a:chExt cx="0" cy="0"/>
        </a:xfrm>
      </p:grpSpPr>
      <p:sp>
        <p:nvSpPr>
          <p:cNvPr id="5" name="Fußzeilenplatzhalter 4"/>
          <p:cNvSpPr>
            <a:spLocks noGrp="1"/>
          </p:cNvSpPr>
          <p:nvPr>
            <p:ph type="ftr" sz="quarter" idx="3"/>
          </p:nvPr>
        </p:nvSpPr>
        <p:spPr>
          <a:xfrm>
            <a:off x="288925" y="2381"/>
            <a:ext cx="10944225" cy="335550"/>
          </a:xfrm>
          <a:prstGeom prst="rect">
            <a:avLst/>
          </a:prstGeom>
        </p:spPr>
        <p:txBody>
          <a:bodyPr vert="horz" lIns="0" tIns="0" rIns="0" bIns="0" rtlCol="0" anchor="b"/>
          <a:lstStyle>
            <a:lvl1pPr algn="l">
              <a:lnSpc>
                <a:spcPct val="104000"/>
              </a:lnSpc>
              <a:defRPr sz="1100" b="1">
                <a:solidFill>
                  <a:schemeClr val="tx1"/>
                </a:solidFill>
              </a:defRPr>
            </a:lvl1pPr>
          </a:lstStyle>
          <a:p>
            <a:r>
              <a:rPr lang="de-DE" dirty="0" smtClean="0"/>
              <a:t>Headline</a:t>
            </a:r>
            <a:endParaRPr lang="de-DE" dirty="0"/>
          </a:p>
        </p:txBody>
      </p:sp>
      <p:pic>
        <p:nvPicPr>
          <p:cNvPr id="6" name="Grafik 5"/>
          <p:cNvPicPr>
            <a:picLocks noChangeAspect="1"/>
          </p:cNvPicPr>
          <p:nvPr userDrawn="1"/>
        </p:nvPicPr>
        <p:blipFill rotWithShape="1">
          <a:blip r:embed="rId2">
            <a:extLst>
              <a:ext uri="{28A0092B-C50C-407E-A947-70E740481C1C}">
                <a14:useLocalDpi xmlns:a14="http://schemas.microsoft.com/office/drawing/2010/main" val="0"/>
              </a:ext>
            </a:extLst>
          </a:blip>
          <a:srcRect l="1311" t="29160" r="2494" b="29294"/>
          <a:stretch/>
        </p:blipFill>
        <p:spPr>
          <a:xfrm>
            <a:off x="285752" y="6046498"/>
            <a:ext cx="831200" cy="253680"/>
          </a:xfrm>
          <a:prstGeom prst="rect">
            <a:avLst/>
          </a:prstGeom>
        </p:spPr>
      </p:pic>
    </p:spTree>
    <p:extLst>
      <p:ext uri="{BB962C8B-B14F-4D97-AF65-F5344CB8AC3E}">
        <p14:creationId xmlns:p14="http://schemas.microsoft.com/office/powerpoint/2010/main" val="159008639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mpty Slide With Full Size Imag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Grafik 3"/>
          <p:cNvPicPr>
            <a:picLocks noChangeAspect="1"/>
          </p:cNvPicPr>
          <p:nvPr userDrawn="1"/>
        </p:nvPicPr>
        <p:blipFill rotWithShape="1">
          <a:blip r:embed="rId3">
            <a:extLst>
              <a:ext uri="{28A0092B-C50C-407E-A947-70E740481C1C}">
                <a14:useLocalDpi xmlns:a14="http://schemas.microsoft.com/office/drawing/2010/main" val="0"/>
              </a:ext>
            </a:extLst>
          </a:blip>
          <a:srcRect l="1509" t="28994" r="2252" b="29081"/>
          <a:stretch/>
        </p:blipFill>
        <p:spPr>
          <a:xfrm>
            <a:off x="288925" y="6044779"/>
            <a:ext cx="829660" cy="255399"/>
          </a:xfrm>
          <a:prstGeom prst="rect">
            <a:avLst/>
          </a:prstGeom>
        </p:spPr>
      </p:pic>
    </p:spTree>
    <p:extLst>
      <p:ext uri="{BB962C8B-B14F-4D97-AF65-F5344CB8AC3E}">
        <p14:creationId xmlns:p14="http://schemas.microsoft.com/office/powerpoint/2010/main" val="296730030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9666022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12276E"/>
        </a:solidFill>
        <a:effectLst/>
      </p:bgPr>
    </p:bg>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4047" name="think-cell Folie" r:id="rId4" imgW="270" imgH="270" progId="TCLayout.ActiveDocument.1">
                  <p:embed/>
                </p:oleObj>
              </mc:Choice>
              <mc:Fallback>
                <p:oleObj name="think-cell Folie" r:id="rId4" imgW="270" imgH="270" progId="TCLayout.ActiveDocument.1">
                  <p:embed/>
                  <p:pic>
                    <p:nvPicPr>
                      <p:cNvPr id="5" name="Objekt 4"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 name="Grafik 6"/>
          <p:cNvPicPr>
            <a:picLocks noChangeAspect="1"/>
          </p:cNvPicPr>
          <p:nvPr userDrawn="1"/>
        </p:nvPicPr>
        <p:blipFill rotWithShape="1">
          <a:blip r:embed="rId6" cstate="email">
            <a:extLst>
              <a:ext uri="{28A0092B-C50C-407E-A947-70E740481C1C}">
                <a14:useLocalDpi xmlns:a14="http://schemas.microsoft.com/office/drawing/2010/main"/>
              </a:ext>
            </a:extLst>
          </a:blip>
          <a:srcRect/>
          <a:stretch/>
        </p:blipFill>
        <p:spPr>
          <a:xfrm>
            <a:off x="288925" y="6044779"/>
            <a:ext cx="829660" cy="255399"/>
          </a:xfrm>
          <a:prstGeom prst="rect">
            <a:avLst/>
          </a:prstGeom>
        </p:spPr>
      </p:pic>
      <p:sp>
        <p:nvSpPr>
          <p:cNvPr id="9" name="Textfeld 8"/>
          <p:cNvSpPr txBox="1"/>
          <p:nvPr userDrawn="1"/>
        </p:nvSpPr>
        <p:spPr>
          <a:xfrm>
            <a:off x="4999758" y="6073625"/>
            <a:ext cx="1615148" cy="261931"/>
          </a:xfrm>
          <a:prstGeom prst="rect">
            <a:avLst/>
          </a:prstGeom>
          <a:noFill/>
        </p:spPr>
        <p:txBody>
          <a:bodyPr wrap="square" lIns="0" tIns="0" rIns="0" bIns="0" rtlCol="0">
            <a:noAutofit/>
          </a:bodyPr>
          <a:lstStyle/>
          <a:p>
            <a:pPr eaLnBrk="1"/>
            <a:endParaRPr lang="en-US" dirty="0"/>
          </a:p>
        </p:txBody>
      </p:sp>
      <p:sp>
        <p:nvSpPr>
          <p:cNvPr id="4" name="Textplatzhalter 3"/>
          <p:cNvSpPr>
            <a:spLocks noGrp="1"/>
          </p:cNvSpPr>
          <p:nvPr>
            <p:ph type="body" sz="quarter" idx="12" hasCustomPrompt="1"/>
          </p:nvPr>
        </p:nvSpPr>
        <p:spPr>
          <a:xfrm>
            <a:off x="288000" y="1609200"/>
            <a:ext cx="10945150" cy="2217600"/>
          </a:xfrm>
        </p:spPr>
        <p:txBody>
          <a:bodyPr>
            <a:noAutofit/>
          </a:bodyPr>
          <a:lstStyle>
            <a:lvl1pPr>
              <a:lnSpc>
                <a:spcPct val="104000"/>
              </a:lnSpc>
              <a:spcBef>
                <a:spcPts val="0"/>
              </a:spcBef>
              <a:defRPr sz="4800" b="1" baseline="0">
                <a:solidFill>
                  <a:schemeClr val="bg1"/>
                </a:solidFill>
              </a:defRPr>
            </a:lvl1pPr>
          </a:lstStyle>
          <a:p>
            <a:pPr lvl="0"/>
            <a:r>
              <a:rPr lang="en-US" dirty="0" smtClean="0"/>
              <a:t>Heading Arial Bold</a:t>
            </a:r>
            <a:br>
              <a:rPr lang="en-US" dirty="0" smtClean="0"/>
            </a:br>
            <a:r>
              <a:rPr lang="en-US" dirty="0" smtClean="0"/>
              <a:t>Maximum 3 lines</a:t>
            </a:r>
            <a:br>
              <a:rPr lang="en-US" dirty="0" smtClean="0"/>
            </a:br>
            <a:r>
              <a:rPr lang="en-US" dirty="0" smtClean="0"/>
              <a:t>48 </a:t>
            </a:r>
            <a:r>
              <a:rPr lang="en-US" dirty="0" err="1" smtClean="0"/>
              <a:t>pt</a:t>
            </a:r>
            <a:endParaRPr lang="en-US" dirty="0"/>
          </a:p>
        </p:txBody>
      </p:sp>
      <p:sp>
        <p:nvSpPr>
          <p:cNvPr id="6" name="Textplatzhalter 5"/>
          <p:cNvSpPr>
            <a:spLocks noGrp="1"/>
          </p:cNvSpPr>
          <p:nvPr>
            <p:ph type="body" sz="quarter" idx="13" hasCustomPrompt="1"/>
          </p:nvPr>
        </p:nvSpPr>
        <p:spPr>
          <a:xfrm>
            <a:off x="288000" y="4258800"/>
            <a:ext cx="10945150" cy="384080"/>
          </a:xfrm>
        </p:spPr>
        <p:txBody>
          <a:bodyPr wrap="square">
            <a:spAutoFit/>
          </a:bodyPr>
          <a:lstStyle>
            <a:lvl1pPr>
              <a:spcBef>
                <a:spcPts val="0"/>
              </a:spcBef>
              <a:defRPr sz="2400" baseline="0">
                <a:solidFill>
                  <a:schemeClr val="bg1"/>
                </a:solidFill>
              </a:defRPr>
            </a:lvl1pPr>
            <a:lvl5pPr>
              <a:defRPr/>
            </a:lvl5pPr>
          </a:lstStyle>
          <a:p>
            <a:pPr lvl="0"/>
            <a:r>
              <a:rPr lang="en-US" dirty="0" smtClean="0"/>
              <a:t>Subheading Arial Regular, 24 </a:t>
            </a:r>
            <a:r>
              <a:rPr lang="en-US" dirty="0" err="1" smtClean="0"/>
              <a:t>pt</a:t>
            </a:r>
            <a:endParaRPr lang="en-US" dirty="0"/>
          </a:p>
        </p:txBody>
      </p:sp>
      <p:grpSp>
        <p:nvGrpSpPr>
          <p:cNvPr id="147" name="Gruppieren 146"/>
          <p:cNvGrpSpPr/>
          <p:nvPr userDrawn="1"/>
        </p:nvGrpSpPr>
        <p:grpSpPr>
          <a:xfrm>
            <a:off x="-348582" y="-308570"/>
            <a:ext cx="12206900" cy="7126900"/>
            <a:chOff x="-348582" y="-308570"/>
            <a:chExt cx="12206900" cy="7126900"/>
          </a:xfrm>
        </p:grpSpPr>
        <p:grpSp>
          <p:nvGrpSpPr>
            <p:cNvPr id="148" name="Gruppieren 147"/>
            <p:cNvGrpSpPr/>
            <p:nvPr userDrawn="1"/>
          </p:nvGrpSpPr>
          <p:grpSpPr>
            <a:xfrm>
              <a:off x="-348582" y="362069"/>
              <a:ext cx="180000" cy="5931473"/>
              <a:chOff x="-348582" y="362069"/>
              <a:chExt cx="180000" cy="5931473"/>
            </a:xfrm>
          </p:grpSpPr>
          <p:cxnSp>
            <p:nvCxnSpPr>
              <p:cNvPr id="175"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9" name="Gruppieren 148"/>
            <p:cNvGrpSpPr/>
            <p:nvPr userDrawn="1"/>
          </p:nvGrpSpPr>
          <p:grpSpPr>
            <a:xfrm>
              <a:off x="11678318" y="362069"/>
              <a:ext cx="180000" cy="5931473"/>
              <a:chOff x="11678318" y="362069"/>
              <a:chExt cx="180000" cy="5931473"/>
            </a:xfrm>
          </p:grpSpPr>
          <p:cxnSp>
            <p:nvCxnSpPr>
              <p:cNvPr id="168"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 name="Gruppieren 149"/>
            <p:cNvGrpSpPr/>
            <p:nvPr userDrawn="1"/>
          </p:nvGrpSpPr>
          <p:grpSpPr>
            <a:xfrm>
              <a:off x="288925" y="6638330"/>
              <a:ext cx="10944224" cy="180000"/>
              <a:chOff x="288925" y="6638330"/>
              <a:chExt cx="10944224" cy="180000"/>
            </a:xfrm>
          </p:grpSpPr>
          <p:cxnSp>
            <p:nvCxnSpPr>
              <p:cNvPr id="160"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1" name="Gruppieren 150"/>
            <p:cNvGrpSpPr/>
            <p:nvPr userDrawn="1"/>
          </p:nvGrpSpPr>
          <p:grpSpPr>
            <a:xfrm>
              <a:off x="288925" y="-308570"/>
              <a:ext cx="10944224" cy="180000"/>
              <a:chOff x="288925" y="-308570"/>
              <a:chExt cx="10944224" cy="180000"/>
            </a:xfrm>
          </p:grpSpPr>
          <p:cxnSp>
            <p:nvCxnSpPr>
              <p:cNvPr id="152"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44506546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Full Size Imag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extfeld 8"/>
          <p:cNvSpPr txBox="1"/>
          <p:nvPr userDrawn="1"/>
        </p:nvSpPr>
        <p:spPr>
          <a:xfrm>
            <a:off x="4999758" y="6073625"/>
            <a:ext cx="1615148" cy="261931"/>
          </a:xfrm>
          <a:prstGeom prst="rect">
            <a:avLst/>
          </a:prstGeom>
          <a:noFill/>
        </p:spPr>
        <p:txBody>
          <a:bodyPr wrap="square" lIns="0" tIns="0" rIns="0" bIns="0" rtlCol="0">
            <a:noAutofit/>
          </a:bodyPr>
          <a:lstStyle/>
          <a:p>
            <a:pPr eaLnBrk="1"/>
            <a:endParaRPr lang="en-US" dirty="0"/>
          </a:p>
        </p:txBody>
      </p:sp>
      <p:sp>
        <p:nvSpPr>
          <p:cNvPr id="6" name="Textplatzhalter 3"/>
          <p:cNvSpPr>
            <a:spLocks noGrp="1"/>
          </p:cNvSpPr>
          <p:nvPr>
            <p:ph type="body" sz="quarter" idx="12" hasCustomPrompt="1"/>
          </p:nvPr>
        </p:nvSpPr>
        <p:spPr>
          <a:xfrm>
            <a:off x="288000" y="1609200"/>
            <a:ext cx="10945150" cy="2217600"/>
          </a:xfrm>
        </p:spPr>
        <p:txBody>
          <a:bodyPr>
            <a:noAutofit/>
          </a:bodyPr>
          <a:lstStyle>
            <a:lvl1pPr>
              <a:lnSpc>
                <a:spcPct val="104000"/>
              </a:lnSpc>
              <a:spcBef>
                <a:spcPts val="0"/>
              </a:spcBef>
              <a:defRPr sz="4800" b="1" baseline="0">
                <a:solidFill>
                  <a:schemeClr val="bg1"/>
                </a:solidFill>
              </a:defRPr>
            </a:lvl1pPr>
          </a:lstStyle>
          <a:p>
            <a:pPr lvl="0"/>
            <a:r>
              <a:rPr lang="en-US" dirty="0" smtClean="0"/>
              <a:t>Heading Arial Bold</a:t>
            </a:r>
            <a:br>
              <a:rPr lang="en-US" dirty="0" smtClean="0"/>
            </a:br>
            <a:r>
              <a:rPr lang="en-US" dirty="0" smtClean="0"/>
              <a:t>Maximum 3 lines</a:t>
            </a:r>
            <a:br>
              <a:rPr lang="en-US" dirty="0" smtClean="0"/>
            </a:br>
            <a:r>
              <a:rPr lang="en-US" dirty="0" smtClean="0"/>
              <a:t>48 </a:t>
            </a:r>
            <a:r>
              <a:rPr lang="en-US" dirty="0" err="1" smtClean="0"/>
              <a:t>pt</a:t>
            </a:r>
            <a:endParaRPr lang="en-US" dirty="0"/>
          </a:p>
        </p:txBody>
      </p:sp>
      <p:sp>
        <p:nvSpPr>
          <p:cNvPr id="7" name="Textplatzhalter 5"/>
          <p:cNvSpPr>
            <a:spLocks noGrp="1"/>
          </p:cNvSpPr>
          <p:nvPr>
            <p:ph type="body" sz="quarter" idx="13" hasCustomPrompt="1"/>
          </p:nvPr>
        </p:nvSpPr>
        <p:spPr>
          <a:xfrm>
            <a:off x="288000" y="4258800"/>
            <a:ext cx="10945150" cy="384080"/>
          </a:xfrm>
        </p:spPr>
        <p:txBody>
          <a:bodyPr wrap="square">
            <a:spAutoFit/>
          </a:bodyPr>
          <a:lstStyle>
            <a:lvl1pPr>
              <a:spcBef>
                <a:spcPts val="0"/>
              </a:spcBef>
              <a:defRPr sz="2400" baseline="0">
                <a:solidFill>
                  <a:schemeClr val="bg1"/>
                </a:solidFill>
              </a:defRPr>
            </a:lvl1pPr>
            <a:lvl5pPr>
              <a:defRPr/>
            </a:lvl5pPr>
          </a:lstStyle>
          <a:p>
            <a:pPr lvl="0"/>
            <a:r>
              <a:rPr lang="en-US" dirty="0" smtClean="0"/>
              <a:t>Subheading Arial Regular, 24 </a:t>
            </a:r>
            <a:r>
              <a:rPr lang="en-US" dirty="0" err="1" smtClean="0"/>
              <a:t>pt</a:t>
            </a:r>
            <a:endParaRPr lang="en-US" dirty="0"/>
          </a:p>
        </p:txBody>
      </p:sp>
      <p:grpSp>
        <p:nvGrpSpPr>
          <p:cNvPr id="146" name="Gruppieren 145"/>
          <p:cNvGrpSpPr/>
          <p:nvPr userDrawn="1"/>
        </p:nvGrpSpPr>
        <p:grpSpPr>
          <a:xfrm>
            <a:off x="-348582" y="-308570"/>
            <a:ext cx="12206900" cy="7126900"/>
            <a:chOff x="-348582" y="-308570"/>
            <a:chExt cx="12206900" cy="7126900"/>
          </a:xfrm>
        </p:grpSpPr>
        <p:grpSp>
          <p:nvGrpSpPr>
            <p:cNvPr id="147" name="Gruppieren 146"/>
            <p:cNvGrpSpPr/>
            <p:nvPr userDrawn="1"/>
          </p:nvGrpSpPr>
          <p:grpSpPr>
            <a:xfrm>
              <a:off x="-348582" y="362069"/>
              <a:ext cx="180000" cy="5931473"/>
              <a:chOff x="-348582" y="362069"/>
              <a:chExt cx="180000" cy="5931473"/>
            </a:xfrm>
          </p:grpSpPr>
          <p:cxnSp>
            <p:nvCxnSpPr>
              <p:cNvPr id="174"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8" name="Gruppieren 147"/>
            <p:cNvGrpSpPr/>
            <p:nvPr userDrawn="1"/>
          </p:nvGrpSpPr>
          <p:grpSpPr>
            <a:xfrm>
              <a:off x="11678318" y="362069"/>
              <a:ext cx="180000" cy="5931473"/>
              <a:chOff x="11678318" y="362069"/>
              <a:chExt cx="180000" cy="5931473"/>
            </a:xfrm>
          </p:grpSpPr>
          <p:cxnSp>
            <p:nvCxnSpPr>
              <p:cNvPr id="167"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9" name="Gruppieren 148"/>
            <p:cNvGrpSpPr/>
            <p:nvPr userDrawn="1"/>
          </p:nvGrpSpPr>
          <p:grpSpPr>
            <a:xfrm>
              <a:off x="288925" y="6638330"/>
              <a:ext cx="10944224" cy="180000"/>
              <a:chOff x="288925" y="6638330"/>
              <a:chExt cx="10944224" cy="180000"/>
            </a:xfrm>
          </p:grpSpPr>
          <p:cxnSp>
            <p:nvCxnSpPr>
              <p:cNvPr id="159"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 name="Gruppieren 149"/>
            <p:cNvGrpSpPr/>
            <p:nvPr userDrawn="1"/>
          </p:nvGrpSpPr>
          <p:grpSpPr>
            <a:xfrm>
              <a:off x="288925" y="-308570"/>
              <a:ext cx="10944224" cy="180000"/>
              <a:chOff x="288925" y="-308570"/>
              <a:chExt cx="10944224" cy="180000"/>
            </a:xfrm>
          </p:grpSpPr>
          <p:cxnSp>
            <p:nvCxnSpPr>
              <p:cNvPr id="151"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pic>
        <p:nvPicPr>
          <p:cNvPr id="41" name="Grafik 40"/>
          <p:cNvPicPr>
            <a:picLocks noChangeAspect="1"/>
          </p:cNvPicPr>
          <p:nvPr userDrawn="1"/>
        </p:nvPicPr>
        <p:blipFill rotWithShape="1">
          <a:blip r:embed="rId3" cstate="email">
            <a:extLst>
              <a:ext uri="{28A0092B-C50C-407E-A947-70E740481C1C}">
                <a14:useLocalDpi xmlns:a14="http://schemas.microsoft.com/office/drawing/2010/main"/>
              </a:ext>
            </a:extLst>
          </a:blip>
          <a:srcRect l="1509" t="28994" r="2252" b="29081"/>
          <a:stretch/>
        </p:blipFill>
        <p:spPr>
          <a:xfrm>
            <a:off x="288925" y="6044779"/>
            <a:ext cx="829660" cy="255399"/>
          </a:xfrm>
          <a:prstGeom prst="rect">
            <a:avLst/>
          </a:prstGeom>
        </p:spPr>
      </p:pic>
    </p:spTree>
    <p:extLst>
      <p:ext uri="{BB962C8B-B14F-4D97-AF65-F5344CB8AC3E}">
        <p14:creationId xmlns:p14="http://schemas.microsoft.com/office/powerpoint/2010/main" val="145923706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lide Divider Blue">
    <p:bg>
      <p:bgPr>
        <a:solidFill>
          <a:srgbClr val="12276E"/>
        </a:solidFill>
        <a:effectLst/>
      </p:bgPr>
    </p:bg>
    <p:spTree>
      <p:nvGrpSpPr>
        <p:cNvPr id="1" name=""/>
        <p:cNvGrpSpPr/>
        <p:nvPr/>
      </p:nvGrpSpPr>
      <p:grpSpPr>
        <a:xfrm>
          <a:off x="0" y="0"/>
          <a:ext cx="0" cy="0"/>
          <a:chOff x="0" y="0"/>
          <a:chExt cx="0" cy="0"/>
        </a:xfrm>
      </p:grpSpPr>
      <p:sp>
        <p:nvSpPr>
          <p:cNvPr id="9" name="Textfeld 8"/>
          <p:cNvSpPr txBox="1"/>
          <p:nvPr userDrawn="1"/>
        </p:nvSpPr>
        <p:spPr>
          <a:xfrm>
            <a:off x="4999758" y="6073625"/>
            <a:ext cx="1615148" cy="261931"/>
          </a:xfrm>
          <a:prstGeom prst="rect">
            <a:avLst/>
          </a:prstGeom>
          <a:noFill/>
        </p:spPr>
        <p:txBody>
          <a:bodyPr wrap="square" lIns="0" tIns="0" rIns="0" bIns="0" rtlCol="0">
            <a:noAutofit/>
          </a:bodyPr>
          <a:lstStyle/>
          <a:p>
            <a:pPr eaLnBrk="1"/>
            <a:endParaRPr lang="en-US" dirty="0"/>
          </a:p>
        </p:txBody>
      </p:sp>
      <p:sp>
        <p:nvSpPr>
          <p:cNvPr id="4" name="Textplatzhalter 3"/>
          <p:cNvSpPr>
            <a:spLocks noGrp="1"/>
          </p:cNvSpPr>
          <p:nvPr>
            <p:ph type="body" sz="quarter" idx="12" hasCustomPrompt="1"/>
          </p:nvPr>
        </p:nvSpPr>
        <p:spPr>
          <a:xfrm>
            <a:off x="288000" y="1609200"/>
            <a:ext cx="10945150" cy="2217600"/>
          </a:xfrm>
        </p:spPr>
        <p:txBody>
          <a:bodyPr>
            <a:noAutofit/>
          </a:bodyPr>
          <a:lstStyle>
            <a:lvl1pPr>
              <a:lnSpc>
                <a:spcPct val="104000"/>
              </a:lnSpc>
              <a:spcBef>
                <a:spcPts val="0"/>
              </a:spcBef>
              <a:defRPr sz="4800" b="1">
                <a:solidFill>
                  <a:schemeClr val="bg1"/>
                </a:solidFill>
              </a:defRPr>
            </a:lvl1pPr>
          </a:lstStyle>
          <a:p>
            <a:pPr lvl="0"/>
            <a:r>
              <a:rPr lang="en-US" dirty="0" smtClean="0"/>
              <a:t>Slide Divider</a:t>
            </a:r>
            <a:br>
              <a:rPr lang="en-US" dirty="0" smtClean="0"/>
            </a:br>
            <a:r>
              <a:rPr lang="en-US" dirty="0" smtClean="0"/>
              <a:t>Arial Bold</a:t>
            </a:r>
            <a:br>
              <a:rPr lang="en-US" dirty="0" smtClean="0"/>
            </a:br>
            <a:r>
              <a:rPr lang="en-US" dirty="0" smtClean="0"/>
              <a:t>48/54/66 </a:t>
            </a:r>
            <a:r>
              <a:rPr lang="en-US" dirty="0" err="1" smtClean="0"/>
              <a:t>pt</a:t>
            </a:r>
            <a:endParaRPr lang="en-US" dirty="0"/>
          </a:p>
        </p:txBody>
      </p:sp>
      <p:grpSp>
        <p:nvGrpSpPr>
          <p:cNvPr id="144" name="Gruppieren 143"/>
          <p:cNvGrpSpPr/>
          <p:nvPr userDrawn="1"/>
        </p:nvGrpSpPr>
        <p:grpSpPr>
          <a:xfrm>
            <a:off x="-348582" y="-308570"/>
            <a:ext cx="12206900" cy="7126900"/>
            <a:chOff x="-348582" y="-308570"/>
            <a:chExt cx="12206900" cy="7126900"/>
          </a:xfrm>
        </p:grpSpPr>
        <p:grpSp>
          <p:nvGrpSpPr>
            <p:cNvPr id="145" name="Gruppieren 144"/>
            <p:cNvGrpSpPr/>
            <p:nvPr userDrawn="1"/>
          </p:nvGrpSpPr>
          <p:grpSpPr>
            <a:xfrm>
              <a:off x="-348582" y="362069"/>
              <a:ext cx="180000" cy="5931473"/>
              <a:chOff x="-348582" y="362069"/>
              <a:chExt cx="180000" cy="5931473"/>
            </a:xfrm>
          </p:grpSpPr>
          <p:cxnSp>
            <p:nvCxnSpPr>
              <p:cNvPr id="172"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6" name="Gruppieren 145"/>
            <p:cNvGrpSpPr/>
            <p:nvPr userDrawn="1"/>
          </p:nvGrpSpPr>
          <p:grpSpPr>
            <a:xfrm>
              <a:off x="11678318" y="362069"/>
              <a:ext cx="180000" cy="5931473"/>
              <a:chOff x="11678318" y="362069"/>
              <a:chExt cx="180000" cy="5931473"/>
            </a:xfrm>
          </p:grpSpPr>
          <p:cxnSp>
            <p:nvCxnSpPr>
              <p:cNvPr id="165"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7" name="Gruppieren 146"/>
            <p:cNvGrpSpPr/>
            <p:nvPr userDrawn="1"/>
          </p:nvGrpSpPr>
          <p:grpSpPr>
            <a:xfrm>
              <a:off x="288925" y="6638330"/>
              <a:ext cx="10944224" cy="180000"/>
              <a:chOff x="288925" y="6638330"/>
              <a:chExt cx="10944224" cy="180000"/>
            </a:xfrm>
          </p:grpSpPr>
          <p:cxnSp>
            <p:nvCxnSpPr>
              <p:cNvPr id="157"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8" name="Gruppieren 147"/>
            <p:cNvGrpSpPr/>
            <p:nvPr userDrawn="1"/>
          </p:nvGrpSpPr>
          <p:grpSpPr>
            <a:xfrm>
              <a:off x="288925" y="-308570"/>
              <a:ext cx="10944224" cy="180000"/>
              <a:chOff x="288925" y="-308570"/>
              <a:chExt cx="10944224" cy="180000"/>
            </a:xfrm>
          </p:grpSpPr>
          <p:cxnSp>
            <p:nvCxnSpPr>
              <p:cNvPr id="149"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6079983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lide Divider Full Size Imag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extfeld 8"/>
          <p:cNvSpPr txBox="1"/>
          <p:nvPr userDrawn="1"/>
        </p:nvSpPr>
        <p:spPr>
          <a:xfrm>
            <a:off x="4999758" y="6073625"/>
            <a:ext cx="1615148" cy="261931"/>
          </a:xfrm>
          <a:prstGeom prst="rect">
            <a:avLst/>
          </a:prstGeom>
          <a:noFill/>
        </p:spPr>
        <p:txBody>
          <a:bodyPr wrap="square" lIns="0" tIns="0" rIns="0" bIns="0" rtlCol="0">
            <a:noAutofit/>
          </a:bodyPr>
          <a:lstStyle/>
          <a:p>
            <a:pPr eaLnBrk="1"/>
            <a:endParaRPr lang="en-US" dirty="0"/>
          </a:p>
        </p:txBody>
      </p:sp>
      <p:sp>
        <p:nvSpPr>
          <p:cNvPr id="6" name="Textplatzhalter 3"/>
          <p:cNvSpPr>
            <a:spLocks noGrp="1"/>
          </p:cNvSpPr>
          <p:nvPr>
            <p:ph type="body" sz="quarter" idx="12" hasCustomPrompt="1"/>
          </p:nvPr>
        </p:nvSpPr>
        <p:spPr>
          <a:xfrm>
            <a:off x="288000" y="1609200"/>
            <a:ext cx="10945150" cy="2217600"/>
          </a:xfrm>
        </p:spPr>
        <p:txBody>
          <a:bodyPr>
            <a:noAutofit/>
          </a:bodyPr>
          <a:lstStyle>
            <a:lvl1pPr>
              <a:lnSpc>
                <a:spcPct val="104000"/>
              </a:lnSpc>
              <a:spcBef>
                <a:spcPts val="0"/>
              </a:spcBef>
              <a:defRPr sz="4800" b="1">
                <a:solidFill>
                  <a:schemeClr val="bg1"/>
                </a:solidFill>
              </a:defRPr>
            </a:lvl1pPr>
          </a:lstStyle>
          <a:p>
            <a:pPr lvl="0"/>
            <a:r>
              <a:rPr lang="en-US" dirty="0" smtClean="0"/>
              <a:t>Slide Divider</a:t>
            </a:r>
            <a:br>
              <a:rPr lang="en-US" dirty="0" smtClean="0"/>
            </a:br>
            <a:r>
              <a:rPr lang="en-US" dirty="0" smtClean="0"/>
              <a:t>Arial Bold</a:t>
            </a:r>
            <a:br>
              <a:rPr lang="en-US" dirty="0" smtClean="0"/>
            </a:br>
            <a:r>
              <a:rPr lang="en-US" dirty="0" smtClean="0"/>
              <a:t>48/54/66 </a:t>
            </a:r>
            <a:r>
              <a:rPr lang="en-US" dirty="0" err="1" smtClean="0"/>
              <a:t>pt</a:t>
            </a:r>
            <a:endParaRPr lang="en-US" dirty="0"/>
          </a:p>
        </p:txBody>
      </p:sp>
      <p:grpSp>
        <p:nvGrpSpPr>
          <p:cNvPr id="144" name="Gruppieren 143"/>
          <p:cNvGrpSpPr/>
          <p:nvPr userDrawn="1"/>
        </p:nvGrpSpPr>
        <p:grpSpPr>
          <a:xfrm>
            <a:off x="-348582" y="-308570"/>
            <a:ext cx="12206900" cy="7126900"/>
            <a:chOff x="-348582" y="-308570"/>
            <a:chExt cx="12206900" cy="7126900"/>
          </a:xfrm>
        </p:grpSpPr>
        <p:grpSp>
          <p:nvGrpSpPr>
            <p:cNvPr id="145" name="Gruppieren 144"/>
            <p:cNvGrpSpPr/>
            <p:nvPr userDrawn="1"/>
          </p:nvGrpSpPr>
          <p:grpSpPr>
            <a:xfrm>
              <a:off x="-348582" y="362069"/>
              <a:ext cx="180000" cy="5931473"/>
              <a:chOff x="-348582" y="362069"/>
              <a:chExt cx="180000" cy="5931473"/>
            </a:xfrm>
          </p:grpSpPr>
          <p:cxnSp>
            <p:nvCxnSpPr>
              <p:cNvPr id="172"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6" name="Gruppieren 145"/>
            <p:cNvGrpSpPr/>
            <p:nvPr userDrawn="1"/>
          </p:nvGrpSpPr>
          <p:grpSpPr>
            <a:xfrm>
              <a:off x="11678318" y="362069"/>
              <a:ext cx="180000" cy="5931473"/>
              <a:chOff x="11678318" y="362069"/>
              <a:chExt cx="180000" cy="5931473"/>
            </a:xfrm>
          </p:grpSpPr>
          <p:cxnSp>
            <p:nvCxnSpPr>
              <p:cNvPr id="165"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7" name="Gruppieren 146"/>
            <p:cNvGrpSpPr/>
            <p:nvPr userDrawn="1"/>
          </p:nvGrpSpPr>
          <p:grpSpPr>
            <a:xfrm>
              <a:off x="288925" y="6638330"/>
              <a:ext cx="10944224" cy="180000"/>
              <a:chOff x="288925" y="6638330"/>
              <a:chExt cx="10944224" cy="180000"/>
            </a:xfrm>
          </p:grpSpPr>
          <p:cxnSp>
            <p:nvCxnSpPr>
              <p:cNvPr id="157"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8" name="Gruppieren 147"/>
            <p:cNvGrpSpPr/>
            <p:nvPr userDrawn="1"/>
          </p:nvGrpSpPr>
          <p:grpSpPr>
            <a:xfrm>
              <a:off x="288925" y="-308570"/>
              <a:ext cx="10944224" cy="180000"/>
              <a:chOff x="288925" y="-308570"/>
              <a:chExt cx="10944224" cy="180000"/>
            </a:xfrm>
          </p:grpSpPr>
          <p:cxnSp>
            <p:nvCxnSpPr>
              <p:cNvPr id="149"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48409790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1 Column">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5071" name="think-cell Folie" r:id="rId4" imgW="270" imgH="270" progId="TCLayout.ActiveDocument.1">
                  <p:embed/>
                </p:oleObj>
              </mc:Choice>
              <mc:Fallback>
                <p:oleObj name="think-cell Folie" r:id="rId4" imgW="270" imgH="270" progId="TCLayout.ActiveDocument.1">
                  <p:embed/>
                  <p:pic>
                    <p:nvPicPr>
                      <p:cNvPr id="6" name="Objekt 5"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extplatzhalter 2"/>
          <p:cNvSpPr>
            <a:spLocks noGrp="1"/>
          </p:cNvSpPr>
          <p:nvPr>
            <p:ph type="body" sz="quarter" idx="10" hasCustomPrompt="1"/>
          </p:nvPr>
        </p:nvSpPr>
        <p:spPr>
          <a:xfrm>
            <a:off x="288000" y="511175"/>
            <a:ext cx="10945149" cy="664797"/>
          </a:xfrm>
        </p:spPr>
        <p:txBody>
          <a:bodyPr>
            <a:noAutofit/>
          </a:bodyPr>
          <a:lstStyle>
            <a:lvl1pPr>
              <a:lnSpc>
                <a:spcPct val="90000"/>
              </a:lnSpc>
              <a:spcBef>
                <a:spcPts val="0"/>
              </a:spcBef>
              <a:defRPr sz="2400" b="1" baseline="0">
                <a:solidFill>
                  <a:srgbClr val="12276E"/>
                </a:solidFill>
              </a:defRPr>
            </a:lvl1pPr>
          </a:lstStyle>
          <a:p>
            <a:pPr lvl="0"/>
            <a:r>
              <a:rPr lang="en-US" dirty="0" smtClean="0"/>
              <a:t>Action Title</a:t>
            </a:r>
            <a:br>
              <a:rPr lang="en-US" dirty="0" smtClean="0"/>
            </a:br>
            <a:r>
              <a:rPr lang="en-US" dirty="0" smtClean="0"/>
              <a:t>Arial Bold, 24 </a:t>
            </a:r>
            <a:r>
              <a:rPr lang="en-US" dirty="0" err="1" smtClean="0"/>
              <a:t>pt</a:t>
            </a:r>
            <a:endParaRPr lang="en-US" dirty="0"/>
          </a:p>
        </p:txBody>
      </p:sp>
      <p:sp>
        <p:nvSpPr>
          <p:cNvPr id="20" name="Inhaltsplatzhalter 19"/>
          <p:cNvSpPr>
            <a:spLocks noGrp="1"/>
          </p:cNvSpPr>
          <p:nvPr>
            <p:ph sz="quarter" idx="13" hasCustomPrompt="1"/>
          </p:nvPr>
        </p:nvSpPr>
        <p:spPr>
          <a:xfrm>
            <a:off x="287999" y="1609725"/>
            <a:ext cx="10945150" cy="4225925"/>
          </a:xfrm>
        </p:spPr>
        <p:txBody>
          <a:bodyPr/>
          <a:lstStyle>
            <a:lvl1pPr>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ußzeilenplatzhalter 4"/>
          <p:cNvSpPr>
            <a:spLocks noGrp="1"/>
          </p:cNvSpPr>
          <p:nvPr>
            <p:ph type="ftr" sz="quarter" idx="3"/>
          </p:nvPr>
        </p:nvSpPr>
        <p:spPr>
          <a:xfrm>
            <a:off x="288925" y="2381"/>
            <a:ext cx="10944225" cy="335550"/>
          </a:xfrm>
          <a:prstGeom prst="rect">
            <a:avLst/>
          </a:prstGeom>
        </p:spPr>
        <p:txBody>
          <a:bodyPr vert="horz" lIns="0" tIns="0" rIns="0" bIns="0" rtlCol="0" anchor="b"/>
          <a:lstStyle>
            <a:lvl1pPr algn="l">
              <a:lnSpc>
                <a:spcPct val="104000"/>
              </a:lnSpc>
              <a:defRPr sz="1100" b="1">
                <a:solidFill>
                  <a:schemeClr val="tx1"/>
                </a:solidFill>
              </a:defRPr>
            </a:lvl1pPr>
          </a:lstStyle>
          <a:p>
            <a:r>
              <a:rPr lang="en-US" dirty="0" smtClean="0"/>
              <a:t>Headline</a:t>
            </a:r>
            <a:endParaRPr lang="en-US" dirty="0"/>
          </a:p>
        </p:txBody>
      </p:sp>
      <p:pic>
        <p:nvPicPr>
          <p:cNvPr id="9" name="Grafik 8"/>
          <p:cNvPicPr>
            <a:picLocks noChangeAspect="1"/>
          </p:cNvPicPr>
          <p:nvPr userDrawn="1"/>
        </p:nvPicPr>
        <p:blipFill rotWithShape="1">
          <a:blip r:embed="rId6" cstate="email">
            <a:extLst>
              <a:ext uri="{28A0092B-C50C-407E-A947-70E740481C1C}">
                <a14:useLocalDpi xmlns:a14="http://schemas.microsoft.com/office/drawing/2010/main"/>
              </a:ext>
            </a:extLst>
          </a:blip>
          <a:srcRect l="1311" t="29160" r="2494" b="29294"/>
          <a:stretch/>
        </p:blipFill>
        <p:spPr>
          <a:xfrm>
            <a:off x="285752" y="6046498"/>
            <a:ext cx="831200" cy="253680"/>
          </a:xfrm>
          <a:prstGeom prst="rect">
            <a:avLst/>
          </a:prstGeom>
        </p:spPr>
      </p:pic>
    </p:spTree>
    <p:extLst>
      <p:ext uri="{BB962C8B-B14F-4D97-AF65-F5344CB8AC3E}">
        <p14:creationId xmlns:p14="http://schemas.microsoft.com/office/powerpoint/2010/main" val="132330802"/>
      </p:ext>
    </p:extLst>
  </p:cSld>
  <p:clrMapOvr>
    <a:masterClrMapping/>
  </p:clrMapOvr>
  <p:timing>
    <p:tnLst>
      <p:par>
        <p:cTn id="1" dur="indefinite" restart="never" nodeType="tmRoot"/>
      </p:par>
    </p:tnLst>
  </p:timing>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6095" name="think-cell Folie" r:id="rId4" imgW="270" imgH="270" progId="TCLayout.ActiveDocument.1">
                  <p:embed/>
                </p:oleObj>
              </mc:Choice>
              <mc:Fallback>
                <p:oleObj name="think-cell Folie" r:id="rId4" imgW="270" imgH="270" progId="TCLayout.ActiveDocument.1">
                  <p:embed/>
                  <p:pic>
                    <p:nvPicPr>
                      <p:cNvPr id="3" name="Objek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3" name="Inhaltsplatzhalter 19"/>
          <p:cNvSpPr>
            <a:spLocks noGrp="1"/>
          </p:cNvSpPr>
          <p:nvPr>
            <p:ph sz="quarter" idx="13" hasCustomPrompt="1"/>
          </p:nvPr>
        </p:nvSpPr>
        <p:spPr>
          <a:xfrm>
            <a:off x="287999" y="1609725"/>
            <a:ext cx="5401601" cy="4225925"/>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Inhaltsplatzhalter 19"/>
          <p:cNvSpPr>
            <a:spLocks noGrp="1"/>
          </p:cNvSpPr>
          <p:nvPr>
            <p:ph sz="quarter" idx="14" hasCustomPrompt="1"/>
          </p:nvPr>
        </p:nvSpPr>
        <p:spPr>
          <a:xfrm>
            <a:off x="5832475" y="1609725"/>
            <a:ext cx="5401601" cy="4225925"/>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ußzeilenplatzhalter 4"/>
          <p:cNvSpPr>
            <a:spLocks noGrp="1"/>
          </p:cNvSpPr>
          <p:nvPr>
            <p:ph type="ftr" sz="quarter" idx="3"/>
          </p:nvPr>
        </p:nvSpPr>
        <p:spPr>
          <a:xfrm>
            <a:off x="288925" y="2381"/>
            <a:ext cx="10944225" cy="335550"/>
          </a:xfrm>
          <a:prstGeom prst="rect">
            <a:avLst/>
          </a:prstGeom>
        </p:spPr>
        <p:txBody>
          <a:bodyPr vert="horz" lIns="0" tIns="0" rIns="0" bIns="0" rtlCol="0" anchor="b"/>
          <a:lstStyle>
            <a:lvl1pPr algn="l">
              <a:lnSpc>
                <a:spcPct val="104000"/>
              </a:lnSpc>
              <a:defRPr sz="1100" b="1">
                <a:solidFill>
                  <a:schemeClr val="tx1"/>
                </a:solidFill>
              </a:defRPr>
            </a:lvl1pPr>
          </a:lstStyle>
          <a:p>
            <a:r>
              <a:rPr lang="en-US" dirty="0" smtClean="0"/>
              <a:t>Headline</a:t>
            </a:r>
            <a:endParaRPr lang="en-US" dirty="0"/>
          </a:p>
        </p:txBody>
      </p:sp>
      <p:sp>
        <p:nvSpPr>
          <p:cNvPr id="10" name="Textplatzhalter 2"/>
          <p:cNvSpPr>
            <a:spLocks noGrp="1"/>
          </p:cNvSpPr>
          <p:nvPr>
            <p:ph type="body" sz="quarter" idx="10" hasCustomPrompt="1"/>
          </p:nvPr>
        </p:nvSpPr>
        <p:spPr>
          <a:xfrm>
            <a:off x="288000" y="511175"/>
            <a:ext cx="10945149" cy="664797"/>
          </a:xfrm>
        </p:spPr>
        <p:txBody>
          <a:bodyPr>
            <a:noAutofit/>
          </a:bodyPr>
          <a:lstStyle>
            <a:lvl1pPr>
              <a:lnSpc>
                <a:spcPct val="90000"/>
              </a:lnSpc>
              <a:spcBef>
                <a:spcPts val="0"/>
              </a:spcBef>
              <a:defRPr sz="2400" b="1" baseline="0">
                <a:solidFill>
                  <a:srgbClr val="12276E"/>
                </a:solidFill>
              </a:defRPr>
            </a:lvl1pPr>
          </a:lstStyle>
          <a:p>
            <a:pPr lvl="0"/>
            <a:r>
              <a:rPr lang="en-US" dirty="0" smtClean="0"/>
              <a:t>Action Title</a:t>
            </a:r>
            <a:br>
              <a:rPr lang="en-US" dirty="0" smtClean="0"/>
            </a:br>
            <a:r>
              <a:rPr lang="en-US" dirty="0" smtClean="0"/>
              <a:t>Arial Bold, 24 </a:t>
            </a:r>
            <a:r>
              <a:rPr lang="en-US" dirty="0" err="1" smtClean="0"/>
              <a:t>pt</a:t>
            </a:r>
            <a:endParaRPr lang="en-US" dirty="0"/>
          </a:p>
        </p:txBody>
      </p:sp>
      <p:pic>
        <p:nvPicPr>
          <p:cNvPr id="11" name="Grafik 10"/>
          <p:cNvPicPr>
            <a:picLocks noChangeAspect="1"/>
          </p:cNvPicPr>
          <p:nvPr userDrawn="1"/>
        </p:nvPicPr>
        <p:blipFill rotWithShape="1">
          <a:blip r:embed="rId6" cstate="email">
            <a:extLst>
              <a:ext uri="{28A0092B-C50C-407E-A947-70E740481C1C}">
                <a14:useLocalDpi xmlns:a14="http://schemas.microsoft.com/office/drawing/2010/main"/>
              </a:ext>
            </a:extLst>
          </a:blip>
          <a:srcRect l="1311" t="29160" r="2494" b="29294"/>
          <a:stretch/>
        </p:blipFill>
        <p:spPr>
          <a:xfrm>
            <a:off x="285752" y="6046498"/>
            <a:ext cx="831200" cy="253680"/>
          </a:xfrm>
          <a:prstGeom prst="rect">
            <a:avLst/>
          </a:prstGeom>
        </p:spPr>
      </p:pic>
    </p:spTree>
    <p:extLst>
      <p:ext uri="{BB962C8B-B14F-4D97-AF65-F5344CB8AC3E}">
        <p14:creationId xmlns:p14="http://schemas.microsoft.com/office/powerpoint/2010/main" val="137153889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3 Columns">
    <p:spTree>
      <p:nvGrpSpPr>
        <p:cNvPr id="1" name=""/>
        <p:cNvGrpSpPr/>
        <p:nvPr/>
      </p:nvGrpSpPr>
      <p:grpSpPr>
        <a:xfrm>
          <a:off x="0" y="0"/>
          <a:ext cx="0" cy="0"/>
          <a:chOff x="0" y="0"/>
          <a:chExt cx="0" cy="0"/>
        </a:xfrm>
      </p:grpSpPr>
      <p:sp>
        <p:nvSpPr>
          <p:cNvPr id="19" name="Inhaltsplatzhalter 19"/>
          <p:cNvSpPr>
            <a:spLocks noGrp="1"/>
          </p:cNvSpPr>
          <p:nvPr>
            <p:ph sz="quarter" idx="13" hasCustomPrompt="1"/>
          </p:nvPr>
        </p:nvSpPr>
        <p:spPr>
          <a:xfrm>
            <a:off x="287999" y="1609725"/>
            <a:ext cx="3549600" cy="4225925"/>
          </a:xfrm>
        </p:spPr>
        <p:txBody>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Inhaltsplatzhalter 19"/>
          <p:cNvSpPr>
            <a:spLocks noGrp="1"/>
          </p:cNvSpPr>
          <p:nvPr>
            <p:ph sz="quarter" idx="14" hasCustomPrompt="1"/>
          </p:nvPr>
        </p:nvSpPr>
        <p:spPr>
          <a:xfrm>
            <a:off x="3981600" y="1609725"/>
            <a:ext cx="3549600" cy="4225925"/>
          </a:xfrm>
        </p:spPr>
        <p:txBody>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Inhaltsplatzhalter 19"/>
          <p:cNvSpPr>
            <a:spLocks noGrp="1"/>
          </p:cNvSpPr>
          <p:nvPr>
            <p:ph sz="quarter" idx="15" hasCustomPrompt="1"/>
          </p:nvPr>
        </p:nvSpPr>
        <p:spPr>
          <a:xfrm>
            <a:off x="7675200" y="1609725"/>
            <a:ext cx="3549600" cy="4225925"/>
          </a:xfrm>
        </p:spPr>
        <p:txBody>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ußzeilenplatzhalter 4"/>
          <p:cNvSpPr>
            <a:spLocks noGrp="1"/>
          </p:cNvSpPr>
          <p:nvPr>
            <p:ph type="ftr" sz="quarter" idx="3"/>
          </p:nvPr>
        </p:nvSpPr>
        <p:spPr>
          <a:xfrm>
            <a:off x="288925" y="2381"/>
            <a:ext cx="10944225" cy="335550"/>
          </a:xfrm>
          <a:prstGeom prst="rect">
            <a:avLst/>
          </a:prstGeom>
        </p:spPr>
        <p:txBody>
          <a:bodyPr vert="horz" lIns="0" tIns="0" rIns="0" bIns="0" rtlCol="0" anchor="b"/>
          <a:lstStyle>
            <a:lvl1pPr algn="l">
              <a:lnSpc>
                <a:spcPct val="104000"/>
              </a:lnSpc>
              <a:defRPr sz="1100" b="1">
                <a:solidFill>
                  <a:schemeClr val="tx1"/>
                </a:solidFill>
              </a:defRPr>
            </a:lvl1pPr>
          </a:lstStyle>
          <a:p>
            <a:r>
              <a:rPr lang="en-US" dirty="0" smtClean="0"/>
              <a:t>Headline</a:t>
            </a:r>
            <a:endParaRPr lang="en-US" dirty="0"/>
          </a:p>
        </p:txBody>
      </p:sp>
      <p:sp>
        <p:nvSpPr>
          <p:cNvPr id="10" name="Textplatzhalter 2"/>
          <p:cNvSpPr>
            <a:spLocks noGrp="1"/>
          </p:cNvSpPr>
          <p:nvPr>
            <p:ph type="body" sz="quarter" idx="10" hasCustomPrompt="1"/>
          </p:nvPr>
        </p:nvSpPr>
        <p:spPr>
          <a:xfrm>
            <a:off x="288000" y="511175"/>
            <a:ext cx="10945149" cy="664797"/>
          </a:xfrm>
        </p:spPr>
        <p:txBody>
          <a:bodyPr>
            <a:noAutofit/>
          </a:bodyPr>
          <a:lstStyle>
            <a:lvl1pPr>
              <a:lnSpc>
                <a:spcPct val="90000"/>
              </a:lnSpc>
              <a:spcBef>
                <a:spcPts val="0"/>
              </a:spcBef>
              <a:defRPr sz="2400" b="1" baseline="0">
                <a:solidFill>
                  <a:srgbClr val="12276E"/>
                </a:solidFill>
              </a:defRPr>
            </a:lvl1pPr>
          </a:lstStyle>
          <a:p>
            <a:pPr lvl="0"/>
            <a:r>
              <a:rPr lang="en-US" dirty="0" smtClean="0"/>
              <a:t>Action Title</a:t>
            </a:r>
            <a:br>
              <a:rPr lang="en-US" dirty="0" smtClean="0"/>
            </a:br>
            <a:r>
              <a:rPr lang="en-US" dirty="0" smtClean="0"/>
              <a:t>Arial Bold, 24 </a:t>
            </a:r>
            <a:r>
              <a:rPr lang="en-US" dirty="0" err="1" smtClean="0"/>
              <a:t>pt</a:t>
            </a:r>
            <a:endParaRPr lang="en-US" dirty="0"/>
          </a:p>
        </p:txBody>
      </p:sp>
      <p:pic>
        <p:nvPicPr>
          <p:cNvPr id="8" name="Grafik 7"/>
          <p:cNvPicPr>
            <a:picLocks noChangeAspect="1"/>
          </p:cNvPicPr>
          <p:nvPr userDrawn="1"/>
        </p:nvPicPr>
        <p:blipFill rotWithShape="1">
          <a:blip r:embed="rId2" cstate="email">
            <a:extLst>
              <a:ext uri="{28A0092B-C50C-407E-A947-70E740481C1C}">
                <a14:useLocalDpi xmlns:a14="http://schemas.microsoft.com/office/drawing/2010/main"/>
              </a:ext>
            </a:extLst>
          </a:blip>
          <a:srcRect l="1311" t="29160" r="2494" b="29294"/>
          <a:stretch/>
        </p:blipFill>
        <p:spPr>
          <a:xfrm>
            <a:off x="285752" y="6046498"/>
            <a:ext cx="831200" cy="253680"/>
          </a:xfrm>
          <a:prstGeom prst="rect">
            <a:avLst/>
          </a:prstGeom>
        </p:spPr>
      </p:pic>
    </p:spTree>
    <p:extLst>
      <p:ext uri="{BB962C8B-B14F-4D97-AF65-F5344CB8AC3E}">
        <p14:creationId xmlns:p14="http://schemas.microsoft.com/office/powerpoint/2010/main" val="132751194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Full Size Imag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 name="Textfeld 8"/>
          <p:cNvSpPr txBox="1"/>
          <p:nvPr userDrawn="1"/>
        </p:nvSpPr>
        <p:spPr>
          <a:xfrm>
            <a:off x="4999758" y="6073625"/>
            <a:ext cx="1615148" cy="261931"/>
          </a:xfrm>
          <a:prstGeom prst="rect">
            <a:avLst/>
          </a:prstGeom>
          <a:noFill/>
        </p:spPr>
        <p:txBody>
          <a:bodyPr wrap="square" lIns="0" tIns="0" rIns="0" bIns="0" rtlCol="0">
            <a:noAutofit/>
          </a:bodyPr>
          <a:lstStyle/>
          <a:p>
            <a:endParaRPr lang="de-DE" dirty="0"/>
          </a:p>
        </p:txBody>
      </p:sp>
      <p:sp>
        <p:nvSpPr>
          <p:cNvPr id="6" name="Textplatzhalter 3"/>
          <p:cNvSpPr>
            <a:spLocks noGrp="1"/>
          </p:cNvSpPr>
          <p:nvPr>
            <p:ph type="body" sz="quarter" idx="12" hasCustomPrompt="1"/>
          </p:nvPr>
        </p:nvSpPr>
        <p:spPr>
          <a:xfrm>
            <a:off x="288000" y="1609200"/>
            <a:ext cx="10945150" cy="2217600"/>
          </a:xfrm>
        </p:spPr>
        <p:txBody>
          <a:bodyPr>
            <a:noAutofit/>
          </a:bodyPr>
          <a:lstStyle>
            <a:lvl1pPr>
              <a:lnSpc>
                <a:spcPct val="104000"/>
              </a:lnSpc>
              <a:spcBef>
                <a:spcPts val="0"/>
              </a:spcBef>
              <a:defRPr sz="4800" b="1" baseline="0">
                <a:solidFill>
                  <a:schemeClr val="bg1"/>
                </a:solidFill>
              </a:defRPr>
            </a:lvl1pPr>
          </a:lstStyle>
          <a:p>
            <a:pPr lvl="0"/>
            <a:r>
              <a:rPr lang="de-DE" dirty="0" err="1" smtClean="0"/>
              <a:t>Heading</a:t>
            </a:r>
            <a:r>
              <a:rPr lang="de-DE" dirty="0" smtClean="0"/>
              <a:t> Arial </a:t>
            </a:r>
            <a:r>
              <a:rPr lang="de-DE" dirty="0" err="1" smtClean="0"/>
              <a:t>Bold</a:t>
            </a:r>
            <a:r>
              <a:rPr lang="de-DE" dirty="0" smtClean="0"/>
              <a:t/>
            </a:r>
            <a:br>
              <a:rPr lang="de-DE" dirty="0" smtClean="0"/>
            </a:br>
            <a:r>
              <a:rPr lang="de-DE" dirty="0" smtClean="0"/>
              <a:t>Maximum 3 </a:t>
            </a:r>
            <a:r>
              <a:rPr lang="de-DE" dirty="0" err="1" smtClean="0"/>
              <a:t>lines</a:t>
            </a:r>
            <a:r>
              <a:rPr lang="de-DE" dirty="0" smtClean="0"/>
              <a:t/>
            </a:r>
            <a:br>
              <a:rPr lang="de-DE" dirty="0" smtClean="0"/>
            </a:br>
            <a:r>
              <a:rPr lang="de-DE" dirty="0" smtClean="0"/>
              <a:t>48 </a:t>
            </a:r>
            <a:r>
              <a:rPr lang="de-DE" dirty="0" err="1" smtClean="0"/>
              <a:t>pt</a:t>
            </a:r>
            <a:endParaRPr lang="de-DE" dirty="0"/>
          </a:p>
        </p:txBody>
      </p:sp>
      <p:sp>
        <p:nvSpPr>
          <p:cNvPr id="7" name="Textplatzhalter 5"/>
          <p:cNvSpPr>
            <a:spLocks noGrp="1"/>
          </p:cNvSpPr>
          <p:nvPr>
            <p:ph type="body" sz="quarter" idx="13" hasCustomPrompt="1"/>
          </p:nvPr>
        </p:nvSpPr>
        <p:spPr>
          <a:xfrm>
            <a:off x="288000" y="4258800"/>
            <a:ext cx="10945150" cy="384080"/>
          </a:xfrm>
        </p:spPr>
        <p:txBody>
          <a:bodyPr wrap="square">
            <a:spAutoFit/>
          </a:bodyPr>
          <a:lstStyle>
            <a:lvl1pPr>
              <a:spcBef>
                <a:spcPts val="0"/>
              </a:spcBef>
              <a:defRPr sz="2400" baseline="0">
                <a:solidFill>
                  <a:schemeClr val="bg1"/>
                </a:solidFill>
              </a:defRPr>
            </a:lvl1pPr>
            <a:lvl5pPr>
              <a:defRPr/>
            </a:lvl5pPr>
          </a:lstStyle>
          <a:p>
            <a:pPr lvl="0"/>
            <a:r>
              <a:rPr lang="de-DE" dirty="0" err="1" smtClean="0"/>
              <a:t>Subheading</a:t>
            </a:r>
            <a:r>
              <a:rPr lang="de-DE" dirty="0" smtClean="0"/>
              <a:t> Arial Regular, 24 </a:t>
            </a:r>
            <a:r>
              <a:rPr lang="de-DE" dirty="0" err="1" smtClean="0"/>
              <a:t>pt</a:t>
            </a:r>
            <a:endParaRPr lang="de-DE" dirty="0"/>
          </a:p>
        </p:txBody>
      </p:sp>
      <p:pic>
        <p:nvPicPr>
          <p:cNvPr id="10" name="Grafik 9"/>
          <p:cNvPicPr>
            <a:picLocks noChangeAspect="1"/>
          </p:cNvPicPr>
          <p:nvPr userDrawn="1"/>
        </p:nvPicPr>
        <p:blipFill rotWithShape="1">
          <a:blip r:embed="rId3">
            <a:extLst>
              <a:ext uri="{28A0092B-C50C-407E-A947-70E740481C1C}">
                <a14:useLocalDpi xmlns:a14="http://schemas.microsoft.com/office/drawing/2010/main" val="0"/>
              </a:ext>
            </a:extLst>
          </a:blip>
          <a:srcRect l="1509" t="28994" r="2252" b="29081"/>
          <a:stretch/>
        </p:blipFill>
        <p:spPr>
          <a:xfrm>
            <a:off x="288925" y="6044779"/>
            <a:ext cx="829660" cy="255399"/>
          </a:xfrm>
          <a:prstGeom prst="rect">
            <a:avLst/>
          </a:prstGeom>
        </p:spPr>
      </p:pic>
      <p:grpSp>
        <p:nvGrpSpPr>
          <p:cNvPr id="146" name="Gruppieren 145"/>
          <p:cNvGrpSpPr/>
          <p:nvPr userDrawn="1"/>
        </p:nvGrpSpPr>
        <p:grpSpPr>
          <a:xfrm>
            <a:off x="-348582" y="-308570"/>
            <a:ext cx="12206900" cy="7126900"/>
            <a:chOff x="-348582" y="-308570"/>
            <a:chExt cx="12206900" cy="7126900"/>
          </a:xfrm>
        </p:grpSpPr>
        <p:grpSp>
          <p:nvGrpSpPr>
            <p:cNvPr id="147" name="Gruppieren 146"/>
            <p:cNvGrpSpPr/>
            <p:nvPr userDrawn="1"/>
          </p:nvGrpSpPr>
          <p:grpSpPr>
            <a:xfrm>
              <a:off x="-348582" y="362069"/>
              <a:ext cx="180000" cy="5931473"/>
              <a:chOff x="-348582" y="362069"/>
              <a:chExt cx="180000" cy="5931473"/>
            </a:xfrm>
          </p:grpSpPr>
          <p:cxnSp>
            <p:nvCxnSpPr>
              <p:cNvPr id="174"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8" name="Gruppieren 147"/>
            <p:cNvGrpSpPr/>
            <p:nvPr userDrawn="1"/>
          </p:nvGrpSpPr>
          <p:grpSpPr>
            <a:xfrm>
              <a:off x="11678318" y="362069"/>
              <a:ext cx="180000" cy="5931473"/>
              <a:chOff x="11678318" y="362069"/>
              <a:chExt cx="180000" cy="5931473"/>
            </a:xfrm>
          </p:grpSpPr>
          <p:cxnSp>
            <p:nvCxnSpPr>
              <p:cNvPr id="167"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9" name="Gruppieren 148"/>
            <p:cNvGrpSpPr/>
            <p:nvPr userDrawn="1"/>
          </p:nvGrpSpPr>
          <p:grpSpPr>
            <a:xfrm>
              <a:off x="288925" y="6638330"/>
              <a:ext cx="10944224" cy="180000"/>
              <a:chOff x="288925" y="6638330"/>
              <a:chExt cx="10944224" cy="180000"/>
            </a:xfrm>
          </p:grpSpPr>
          <p:cxnSp>
            <p:nvCxnSpPr>
              <p:cNvPr id="159"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 name="Gruppieren 149"/>
            <p:cNvGrpSpPr/>
            <p:nvPr userDrawn="1"/>
          </p:nvGrpSpPr>
          <p:grpSpPr>
            <a:xfrm>
              <a:off x="288925" y="-308570"/>
              <a:ext cx="10944224" cy="180000"/>
              <a:chOff x="288925" y="-308570"/>
              <a:chExt cx="10944224" cy="180000"/>
            </a:xfrm>
          </p:grpSpPr>
          <p:cxnSp>
            <p:nvCxnSpPr>
              <p:cNvPr id="151"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61165535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4 Columns">
    <p:spTree>
      <p:nvGrpSpPr>
        <p:cNvPr id="1" name=""/>
        <p:cNvGrpSpPr/>
        <p:nvPr/>
      </p:nvGrpSpPr>
      <p:grpSpPr>
        <a:xfrm>
          <a:off x="0" y="0"/>
          <a:ext cx="0" cy="0"/>
          <a:chOff x="0" y="0"/>
          <a:chExt cx="0" cy="0"/>
        </a:xfrm>
      </p:grpSpPr>
      <p:sp>
        <p:nvSpPr>
          <p:cNvPr id="21" name="Inhaltsplatzhalter 19"/>
          <p:cNvSpPr>
            <a:spLocks noGrp="1"/>
          </p:cNvSpPr>
          <p:nvPr>
            <p:ph sz="quarter" idx="13" hasCustomPrompt="1"/>
          </p:nvPr>
        </p:nvSpPr>
        <p:spPr>
          <a:xfrm>
            <a:off x="287999" y="1609725"/>
            <a:ext cx="2628000" cy="4225925"/>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Inhaltsplatzhalter 19"/>
          <p:cNvSpPr>
            <a:spLocks noGrp="1"/>
          </p:cNvSpPr>
          <p:nvPr>
            <p:ph sz="quarter" idx="14" hasCustomPrompt="1"/>
          </p:nvPr>
        </p:nvSpPr>
        <p:spPr>
          <a:xfrm>
            <a:off x="3060700" y="1609725"/>
            <a:ext cx="2628000" cy="4225925"/>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Inhaltsplatzhalter 19"/>
          <p:cNvSpPr>
            <a:spLocks noGrp="1"/>
          </p:cNvSpPr>
          <p:nvPr>
            <p:ph sz="quarter" idx="15" hasCustomPrompt="1"/>
          </p:nvPr>
        </p:nvSpPr>
        <p:spPr>
          <a:xfrm>
            <a:off x="5832475" y="1609725"/>
            <a:ext cx="2628000" cy="4225925"/>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Inhaltsplatzhalter 19"/>
          <p:cNvSpPr>
            <a:spLocks noGrp="1"/>
          </p:cNvSpPr>
          <p:nvPr>
            <p:ph sz="quarter" idx="16" hasCustomPrompt="1"/>
          </p:nvPr>
        </p:nvSpPr>
        <p:spPr>
          <a:xfrm>
            <a:off x="8604250" y="1609725"/>
            <a:ext cx="2628000" cy="4225925"/>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Fußzeilenplatzhalter 4"/>
          <p:cNvSpPr>
            <a:spLocks noGrp="1"/>
          </p:cNvSpPr>
          <p:nvPr>
            <p:ph type="ftr" sz="quarter" idx="3"/>
          </p:nvPr>
        </p:nvSpPr>
        <p:spPr>
          <a:xfrm>
            <a:off x="288925" y="2381"/>
            <a:ext cx="10944225" cy="335550"/>
          </a:xfrm>
          <a:prstGeom prst="rect">
            <a:avLst/>
          </a:prstGeom>
        </p:spPr>
        <p:txBody>
          <a:bodyPr vert="horz" lIns="0" tIns="0" rIns="0" bIns="0" rtlCol="0" anchor="b"/>
          <a:lstStyle>
            <a:lvl1pPr algn="l">
              <a:lnSpc>
                <a:spcPct val="104000"/>
              </a:lnSpc>
              <a:defRPr sz="1100" b="1">
                <a:solidFill>
                  <a:schemeClr val="tx1"/>
                </a:solidFill>
              </a:defRPr>
            </a:lvl1pPr>
          </a:lstStyle>
          <a:p>
            <a:r>
              <a:rPr lang="en-US" dirty="0" smtClean="0"/>
              <a:t>Headline</a:t>
            </a:r>
            <a:endParaRPr lang="en-US" dirty="0"/>
          </a:p>
        </p:txBody>
      </p:sp>
      <p:sp>
        <p:nvSpPr>
          <p:cNvPr id="11" name="Textplatzhalter 2"/>
          <p:cNvSpPr>
            <a:spLocks noGrp="1"/>
          </p:cNvSpPr>
          <p:nvPr>
            <p:ph type="body" sz="quarter" idx="10" hasCustomPrompt="1"/>
          </p:nvPr>
        </p:nvSpPr>
        <p:spPr>
          <a:xfrm>
            <a:off x="288000" y="511175"/>
            <a:ext cx="10945149" cy="664797"/>
          </a:xfrm>
        </p:spPr>
        <p:txBody>
          <a:bodyPr>
            <a:noAutofit/>
          </a:bodyPr>
          <a:lstStyle>
            <a:lvl1pPr>
              <a:lnSpc>
                <a:spcPct val="90000"/>
              </a:lnSpc>
              <a:spcBef>
                <a:spcPts val="0"/>
              </a:spcBef>
              <a:defRPr sz="2400" b="1" baseline="0">
                <a:solidFill>
                  <a:srgbClr val="12276E"/>
                </a:solidFill>
              </a:defRPr>
            </a:lvl1pPr>
          </a:lstStyle>
          <a:p>
            <a:pPr lvl="0"/>
            <a:r>
              <a:rPr lang="en-US" dirty="0" smtClean="0"/>
              <a:t>Action Title</a:t>
            </a:r>
            <a:br>
              <a:rPr lang="en-US" dirty="0" smtClean="0"/>
            </a:br>
            <a:r>
              <a:rPr lang="en-US" dirty="0" smtClean="0"/>
              <a:t>Arial Bold, 24 </a:t>
            </a:r>
            <a:r>
              <a:rPr lang="en-US" dirty="0" err="1" smtClean="0"/>
              <a:t>pt</a:t>
            </a:r>
            <a:endParaRPr lang="en-US" dirty="0"/>
          </a:p>
        </p:txBody>
      </p:sp>
      <p:pic>
        <p:nvPicPr>
          <p:cNvPr id="13" name="Grafik 12"/>
          <p:cNvPicPr>
            <a:picLocks noChangeAspect="1"/>
          </p:cNvPicPr>
          <p:nvPr userDrawn="1"/>
        </p:nvPicPr>
        <p:blipFill rotWithShape="1">
          <a:blip r:embed="rId2" cstate="email">
            <a:extLst>
              <a:ext uri="{28A0092B-C50C-407E-A947-70E740481C1C}">
                <a14:useLocalDpi xmlns:a14="http://schemas.microsoft.com/office/drawing/2010/main"/>
              </a:ext>
            </a:extLst>
          </a:blip>
          <a:srcRect l="1311" t="29160" r="2494" b="29294"/>
          <a:stretch/>
        </p:blipFill>
        <p:spPr>
          <a:xfrm>
            <a:off x="285752" y="6046498"/>
            <a:ext cx="831200" cy="253680"/>
          </a:xfrm>
          <a:prstGeom prst="rect">
            <a:avLst/>
          </a:prstGeom>
        </p:spPr>
      </p:pic>
    </p:spTree>
    <p:extLst>
      <p:ext uri="{BB962C8B-B14F-4D97-AF65-F5344CB8AC3E}">
        <p14:creationId xmlns:p14="http://schemas.microsoft.com/office/powerpoint/2010/main" val="263266723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mpty Slide With Headline And Action Title">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7119" name="think-cell Folie" r:id="rId4" imgW="530" imgH="528" progId="TCLayout.ActiveDocument.1">
                  <p:embed/>
                </p:oleObj>
              </mc:Choice>
              <mc:Fallback>
                <p:oleObj name="think-cell Folie" r:id="rId4" imgW="530" imgH="528" progId="TCLayout.ActiveDocument.1">
                  <p:embed/>
                  <p:pic>
                    <p:nvPicPr>
                      <p:cNvPr id="2" name="Objek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Fußzeilenplatzhalter 4"/>
          <p:cNvSpPr>
            <a:spLocks noGrp="1"/>
          </p:cNvSpPr>
          <p:nvPr>
            <p:ph type="ftr" sz="quarter" idx="3"/>
          </p:nvPr>
        </p:nvSpPr>
        <p:spPr>
          <a:xfrm>
            <a:off x="288925" y="2381"/>
            <a:ext cx="10944225" cy="335550"/>
          </a:xfrm>
          <a:prstGeom prst="rect">
            <a:avLst/>
          </a:prstGeom>
        </p:spPr>
        <p:txBody>
          <a:bodyPr vert="horz" lIns="0" tIns="0" rIns="0" bIns="0" rtlCol="0" anchor="b"/>
          <a:lstStyle>
            <a:lvl1pPr algn="l">
              <a:lnSpc>
                <a:spcPct val="104000"/>
              </a:lnSpc>
              <a:defRPr sz="1100" b="1">
                <a:solidFill>
                  <a:schemeClr val="tx1"/>
                </a:solidFill>
              </a:defRPr>
            </a:lvl1pPr>
          </a:lstStyle>
          <a:p>
            <a:r>
              <a:rPr lang="en-US" dirty="0" smtClean="0"/>
              <a:t>Headline</a:t>
            </a:r>
            <a:endParaRPr lang="en-US" dirty="0"/>
          </a:p>
        </p:txBody>
      </p:sp>
      <p:sp>
        <p:nvSpPr>
          <p:cNvPr id="7" name="Textplatzhalter 2"/>
          <p:cNvSpPr>
            <a:spLocks noGrp="1"/>
          </p:cNvSpPr>
          <p:nvPr>
            <p:ph type="body" sz="quarter" idx="10" hasCustomPrompt="1"/>
          </p:nvPr>
        </p:nvSpPr>
        <p:spPr>
          <a:xfrm>
            <a:off x="288000" y="511175"/>
            <a:ext cx="10945149" cy="664797"/>
          </a:xfrm>
        </p:spPr>
        <p:txBody>
          <a:bodyPr>
            <a:noAutofit/>
          </a:bodyPr>
          <a:lstStyle>
            <a:lvl1pPr>
              <a:lnSpc>
                <a:spcPct val="90000"/>
              </a:lnSpc>
              <a:spcBef>
                <a:spcPts val="0"/>
              </a:spcBef>
              <a:defRPr sz="2400" b="1" baseline="0">
                <a:solidFill>
                  <a:srgbClr val="12276E"/>
                </a:solidFill>
              </a:defRPr>
            </a:lvl1pPr>
          </a:lstStyle>
          <a:p>
            <a:pPr lvl="0"/>
            <a:r>
              <a:rPr lang="en-US" dirty="0" smtClean="0"/>
              <a:t>Action Title</a:t>
            </a:r>
            <a:br>
              <a:rPr lang="en-US" dirty="0" smtClean="0"/>
            </a:br>
            <a:r>
              <a:rPr lang="en-US" dirty="0" smtClean="0"/>
              <a:t>Arial Bold, 24 </a:t>
            </a:r>
            <a:r>
              <a:rPr lang="en-US" dirty="0" err="1" smtClean="0"/>
              <a:t>pt</a:t>
            </a:r>
            <a:endParaRPr lang="en-US" dirty="0"/>
          </a:p>
        </p:txBody>
      </p:sp>
      <p:pic>
        <p:nvPicPr>
          <p:cNvPr id="9" name="Grafik 8"/>
          <p:cNvPicPr>
            <a:picLocks noChangeAspect="1"/>
          </p:cNvPicPr>
          <p:nvPr userDrawn="1"/>
        </p:nvPicPr>
        <p:blipFill rotWithShape="1">
          <a:blip r:embed="rId6" cstate="email">
            <a:extLst>
              <a:ext uri="{28A0092B-C50C-407E-A947-70E740481C1C}">
                <a14:useLocalDpi xmlns:a14="http://schemas.microsoft.com/office/drawing/2010/main"/>
              </a:ext>
            </a:extLst>
          </a:blip>
          <a:srcRect l="1311" t="29160" r="2494" b="29294"/>
          <a:stretch/>
        </p:blipFill>
        <p:spPr>
          <a:xfrm>
            <a:off x="285752" y="6046498"/>
            <a:ext cx="831200" cy="253680"/>
          </a:xfrm>
          <a:prstGeom prst="rect">
            <a:avLst/>
          </a:prstGeom>
        </p:spPr>
      </p:pic>
    </p:spTree>
    <p:extLst>
      <p:ext uri="{BB962C8B-B14F-4D97-AF65-F5344CB8AC3E}">
        <p14:creationId xmlns:p14="http://schemas.microsoft.com/office/powerpoint/2010/main" val="270510495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Empty Slide With Headline">
    <p:spTree>
      <p:nvGrpSpPr>
        <p:cNvPr id="1" name=""/>
        <p:cNvGrpSpPr/>
        <p:nvPr/>
      </p:nvGrpSpPr>
      <p:grpSpPr>
        <a:xfrm>
          <a:off x="0" y="0"/>
          <a:ext cx="0" cy="0"/>
          <a:chOff x="0" y="0"/>
          <a:chExt cx="0" cy="0"/>
        </a:xfrm>
      </p:grpSpPr>
      <p:sp>
        <p:nvSpPr>
          <p:cNvPr id="5" name="Fußzeilenplatzhalter 4"/>
          <p:cNvSpPr>
            <a:spLocks noGrp="1"/>
          </p:cNvSpPr>
          <p:nvPr>
            <p:ph type="ftr" sz="quarter" idx="3"/>
          </p:nvPr>
        </p:nvSpPr>
        <p:spPr>
          <a:xfrm>
            <a:off x="288925" y="2381"/>
            <a:ext cx="10944225" cy="335550"/>
          </a:xfrm>
          <a:prstGeom prst="rect">
            <a:avLst/>
          </a:prstGeom>
        </p:spPr>
        <p:txBody>
          <a:bodyPr vert="horz" lIns="0" tIns="0" rIns="0" bIns="0" rtlCol="0" anchor="b"/>
          <a:lstStyle>
            <a:lvl1pPr algn="l">
              <a:lnSpc>
                <a:spcPct val="104000"/>
              </a:lnSpc>
              <a:defRPr sz="1100" b="1">
                <a:solidFill>
                  <a:schemeClr val="tx1"/>
                </a:solidFill>
              </a:defRPr>
            </a:lvl1pPr>
          </a:lstStyle>
          <a:p>
            <a:r>
              <a:rPr lang="en-US" dirty="0" smtClean="0"/>
              <a:t>Headline</a:t>
            </a:r>
            <a:endParaRPr lang="en-US" dirty="0"/>
          </a:p>
        </p:txBody>
      </p:sp>
      <p:pic>
        <p:nvPicPr>
          <p:cNvPr id="4" name="Grafik 3"/>
          <p:cNvPicPr>
            <a:picLocks noChangeAspect="1"/>
          </p:cNvPicPr>
          <p:nvPr userDrawn="1"/>
        </p:nvPicPr>
        <p:blipFill rotWithShape="1">
          <a:blip r:embed="rId2" cstate="email">
            <a:extLst>
              <a:ext uri="{28A0092B-C50C-407E-A947-70E740481C1C}">
                <a14:useLocalDpi xmlns:a14="http://schemas.microsoft.com/office/drawing/2010/main"/>
              </a:ext>
            </a:extLst>
          </a:blip>
          <a:srcRect l="1311" t="29160" r="2494" b="29294"/>
          <a:stretch/>
        </p:blipFill>
        <p:spPr>
          <a:xfrm>
            <a:off x="285752" y="6046498"/>
            <a:ext cx="831200" cy="253680"/>
          </a:xfrm>
          <a:prstGeom prst="rect">
            <a:avLst/>
          </a:prstGeom>
        </p:spPr>
      </p:pic>
    </p:spTree>
    <p:extLst>
      <p:ext uri="{BB962C8B-B14F-4D97-AF65-F5344CB8AC3E}">
        <p14:creationId xmlns:p14="http://schemas.microsoft.com/office/powerpoint/2010/main" val="305373622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mpty Slide With Full Size Imag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3" name="Grafik 2"/>
          <p:cNvPicPr>
            <a:picLocks noChangeAspect="1"/>
          </p:cNvPicPr>
          <p:nvPr userDrawn="1"/>
        </p:nvPicPr>
        <p:blipFill rotWithShape="1">
          <a:blip r:embed="rId3" cstate="email">
            <a:extLst>
              <a:ext uri="{28A0092B-C50C-407E-A947-70E740481C1C}">
                <a14:useLocalDpi xmlns:a14="http://schemas.microsoft.com/office/drawing/2010/main"/>
              </a:ext>
            </a:extLst>
          </a:blip>
          <a:srcRect l="1509" t="28994" r="2252" b="29081"/>
          <a:stretch/>
        </p:blipFill>
        <p:spPr>
          <a:xfrm>
            <a:off x="288925" y="6044779"/>
            <a:ext cx="829660" cy="255399"/>
          </a:xfrm>
          <a:prstGeom prst="rect">
            <a:avLst/>
          </a:prstGeom>
        </p:spPr>
      </p:pic>
    </p:spTree>
    <p:extLst>
      <p:ext uri="{BB962C8B-B14F-4D97-AF65-F5344CB8AC3E}">
        <p14:creationId xmlns:p14="http://schemas.microsoft.com/office/powerpoint/2010/main" val="328868088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88148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lide Divider Blue">
    <p:bg>
      <p:bgPr>
        <a:solidFill>
          <a:srgbClr val="12276E"/>
        </a:solidFill>
        <a:effectLst/>
      </p:bgPr>
    </p:bg>
    <p:spTree>
      <p:nvGrpSpPr>
        <p:cNvPr id="1" name=""/>
        <p:cNvGrpSpPr/>
        <p:nvPr/>
      </p:nvGrpSpPr>
      <p:grpSpPr>
        <a:xfrm>
          <a:off x="0" y="0"/>
          <a:ext cx="0" cy="0"/>
          <a:chOff x="0" y="0"/>
          <a:chExt cx="0" cy="0"/>
        </a:xfrm>
      </p:grpSpPr>
      <p:sp>
        <p:nvSpPr>
          <p:cNvPr id="9" name="Textfeld 8"/>
          <p:cNvSpPr txBox="1"/>
          <p:nvPr userDrawn="1"/>
        </p:nvSpPr>
        <p:spPr>
          <a:xfrm>
            <a:off x="4999758" y="6073625"/>
            <a:ext cx="1615148" cy="261931"/>
          </a:xfrm>
          <a:prstGeom prst="rect">
            <a:avLst/>
          </a:prstGeom>
          <a:noFill/>
        </p:spPr>
        <p:txBody>
          <a:bodyPr wrap="square" lIns="0" tIns="0" rIns="0" bIns="0" rtlCol="0">
            <a:noAutofit/>
          </a:bodyPr>
          <a:lstStyle/>
          <a:p>
            <a:endParaRPr lang="de-DE" dirty="0"/>
          </a:p>
        </p:txBody>
      </p:sp>
      <p:sp>
        <p:nvSpPr>
          <p:cNvPr id="4" name="Textplatzhalter 3"/>
          <p:cNvSpPr>
            <a:spLocks noGrp="1"/>
          </p:cNvSpPr>
          <p:nvPr>
            <p:ph type="body" sz="quarter" idx="12" hasCustomPrompt="1"/>
          </p:nvPr>
        </p:nvSpPr>
        <p:spPr>
          <a:xfrm>
            <a:off x="288000" y="1609200"/>
            <a:ext cx="10945150" cy="2217600"/>
          </a:xfrm>
        </p:spPr>
        <p:txBody>
          <a:bodyPr>
            <a:noAutofit/>
          </a:bodyPr>
          <a:lstStyle>
            <a:lvl1pPr>
              <a:lnSpc>
                <a:spcPct val="104000"/>
              </a:lnSpc>
              <a:spcBef>
                <a:spcPts val="0"/>
              </a:spcBef>
              <a:defRPr sz="4800" b="1">
                <a:solidFill>
                  <a:schemeClr val="bg1"/>
                </a:solidFill>
              </a:defRPr>
            </a:lvl1pPr>
          </a:lstStyle>
          <a:p>
            <a:pPr lvl="0"/>
            <a:r>
              <a:rPr lang="de-DE" dirty="0" smtClean="0"/>
              <a:t>Slide </a:t>
            </a:r>
            <a:r>
              <a:rPr lang="de-DE" dirty="0" err="1" smtClean="0"/>
              <a:t>Divider</a:t>
            </a:r>
            <a:r>
              <a:rPr lang="de-DE" dirty="0" smtClean="0"/>
              <a:t/>
            </a:r>
            <a:br>
              <a:rPr lang="de-DE" dirty="0" smtClean="0"/>
            </a:br>
            <a:r>
              <a:rPr lang="de-DE" dirty="0" smtClean="0"/>
              <a:t>Arial </a:t>
            </a:r>
            <a:r>
              <a:rPr lang="de-DE" dirty="0" err="1" smtClean="0"/>
              <a:t>Bold</a:t>
            </a:r>
            <a:r>
              <a:rPr lang="de-DE" dirty="0" smtClean="0"/>
              <a:t/>
            </a:r>
            <a:br>
              <a:rPr lang="de-DE" dirty="0" smtClean="0"/>
            </a:br>
            <a:r>
              <a:rPr lang="de-DE" dirty="0" smtClean="0"/>
              <a:t>48/54/66 </a:t>
            </a:r>
            <a:r>
              <a:rPr lang="de-DE" dirty="0" err="1" smtClean="0"/>
              <a:t>pt</a:t>
            </a:r>
            <a:endParaRPr lang="de-DE" dirty="0"/>
          </a:p>
        </p:txBody>
      </p:sp>
      <p:grpSp>
        <p:nvGrpSpPr>
          <p:cNvPr id="144" name="Gruppieren 143"/>
          <p:cNvGrpSpPr/>
          <p:nvPr userDrawn="1"/>
        </p:nvGrpSpPr>
        <p:grpSpPr>
          <a:xfrm>
            <a:off x="-348582" y="-308570"/>
            <a:ext cx="12206900" cy="7126900"/>
            <a:chOff x="-348582" y="-308570"/>
            <a:chExt cx="12206900" cy="7126900"/>
          </a:xfrm>
        </p:grpSpPr>
        <p:grpSp>
          <p:nvGrpSpPr>
            <p:cNvPr id="145" name="Gruppieren 144"/>
            <p:cNvGrpSpPr/>
            <p:nvPr userDrawn="1"/>
          </p:nvGrpSpPr>
          <p:grpSpPr>
            <a:xfrm>
              <a:off x="-348582" y="362069"/>
              <a:ext cx="180000" cy="5931473"/>
              <a:chOff x="-348582" y="362069"/>
              <a:chExt cx="180000" cy="5931473"/>
            </a:xfrm>
          </p:grpSpPr>
          <p:cxnSp>
            <p:nvCxnSpPr>
              <p:cNvPr id="172"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6" name="Gruppieren 145"/>
            <p:cNvGrpSpPr/>
            <p:nvPr userDrawn="1"/>
          </p:nvGrpSpPr>
          <p:grpSpPr>
            <a:xfrm>
              <a:off x="11678318" y="362069"/>
              <a:ext cx="180000" cy="5931473"/>
              <a:chOff x="11678318" y="362069"/>
              <a:chExt cx="180000" cy="5931473"/>
            </a:xfrm>
          </p:grpSpPr>
          <p:cxnSp>
            <p:nvCxnSpPr>
              <p:cNvPr id="165"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7" name="Gruppieren 146"/>
            <p:cNvGrpSpPr/>
            <p:nvPr userDrawn="1"/>
          </p:nvGrpSpPr>
          <p:grpSpPr>
            <a:xfrm>
              <a:off x="288925" y="6638330"/>
              <a:ext cx="10944224" cy="180000"/>
              <a:chOff x="288925" y="6638330"/>
              <a:chExt cx="10944224" cy="180000"/>
            </a:xfrm>
          </p:grpSpPr>
          <p:cxnSp>
            <p:nvCxnSpPr>
              <p:cNvPr id="157"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8" name="Gruppieren 147"/>
            <p:cNvGrpSpPr/>
            <p:nvPr userDrawn="1"/>
          </p:nvGrpSpPr>
          <p:grpSpPr>
            <a:xfrm>
              <a:off x="288925" y="-308570"/>
              <a:ext cx="10944224" cy="180000"/>
              <a:chOff x="288925" y="-308570"/>
              <a:chExt cx="10944224" cy="180000"/>
            </a:xfrm>
          </p:grpSpPr>
          <p:cxnSp>
            <p:nvCxnSpPr>
              <p:cNvPr id="149"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197977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lide Divider Full Size Imag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 name="Textfeld 8"/>
          <p:cNvSpPr txBox="1"/>
          <p:nvPr userDrawn="1"/>
        </p:nvSpPr>
        <p:spPr>
          <a:xfrm>
            <a:off x="4999758" y="6073625"/>
            <a:ext cx="1615148" cy="261931"/>
          </a:xfrm>
          <a:prstGeom prst="rect">
            <a:avLst/>
          </a:prstGeom>
          <a:noFill/>
        </p:spPr>
        <p:txBody>
          <a:bodyPr wrap="square" lIns="0" tIns="0" rIns="0" bIns="0" rtlCol="0">
            <a:noAutofit/>
          </a:bodyPr>
          <a:lstStyle/>
          <a:p>
            <a:endParaRPr lang="de-DE" dirty="0"/>
          </a:p>
        </p:txBody>
      </p:sp>
      <p:sp>
        <p:nvSpPr>
          <p:cNvPr id="6" name="Textplatzhalter 3"/>
          <p:cNvSpPr>
            <a:spLocks noGrp="1"/>
          </p:cNvSpPr>
          <p:nvPr>
            <p:ph type="body" sz="quarter" idx="12" hasCustomPrompt="1"/>
          </p:nvPr>
        </p:nvSpPr>
        <p:spPr>
          <a:xfrm>
            <a:off x="288000" y="1609200"/>
            <a:ext cx="10945150" cy="2217600"/>
          </a:xfrm>
        </p:spPr>
        <p:txBody>
          <a:bodyPr>
            <a:noAutofit/>
          </a:bodyPr>
          <a:lstStyle>
            <a:lvl1pPr>
              <a:lnSpc>
                <a:spcPct val="104000"/>
              </a:lnSpc>
              <a:spcBef>
                <a:spcPts val="0"/>
              </a:spcBef>
              <a:defRPr sz="4800" b="1">
                <a:solidFill>
                  <a:schemeClr val="bg1"/>
                </a:solidFill>
              </a:defRPr>
            </a:lvl1pPr>
          </a:lstStyle>
          <a:p>
            <a:pPr lvl="0"/>
            <a:r>
              <a:rPr lang="de-DE" dirty="0" smtClean="0"/>
              <a:t>Slide </a:t>
            </a:r>
            <a:r>
              <a:rPr lang="de-DE" dirty="0" err="1" smtClean="0"/>
              <a:t>Divider</a:t>
            </a:r>
            <a:r>
              <a:rPr lang="de-DE" dirty="0" smtClean="0"/>
              <a:t/>
            </a:r>
            <a:br>
              <a:rPr lang="de-DE" dirty="0" smtClean="0"/>
            </a:br>
            <a:r>
              <a:rPr lang="de-DE" dirty="0" smtClean="0"/>
              <a:t>Arial </a:t>
            </a:r>
            <a:r>
              <a:rPr lang="de-DE" dirty="0" err="1" smtClean="0"/>
              <a:t>Bold</a:t>
            </a:r>
            <a:r>
              <a:rPr lang="de-DE" dirty="0" smtClean="0"/>
              <a:t/>
            </a:r>
            <a:br>
              <a:rPr lang="de-DE" dirty="0" smtClean="0"/>
            </a:br>
            <a:r>
              <a:rPr lang="de-DE" dirty="0" smtClean="0"/>
              <a:t>48/54/66 </a:t>
            </a:r>
            <a:r>
              <a:rPr lang="de-DE" dirty="0" err="1" smtClean="0"/>
              <a:t>pt</a:t>
            </a:r>
            <a:endParaRPr lang="de-DE" dirty="0"/>
          </a:p>
        </p:txBody>
      </p:sp>
      <p:grpSp>
        <p:nvGrpSpPr>
          <p:cNvPr id="144" name="Gruppieren 143"/>
          <p:cNvGrpSpPr/>
          <p:nvPr userDrawn="1"/>
        </p:nvGrpSpPr>
        <p:grpSpPr>
          <a:xfrm>
            <a:off x="-348582" y="-308570"/>
            <a:ext cx="12206900" cy="7126900"/>
            <a:chOff x="-348582" y="-308570"/>
            <a:chExt cx="12206900" cy="7126900"/>
          </a:xfrm>
        </p:grpSpPr>
        <p:grpSp>
          <p:nvGrpSpPr>
            <p:cNvPr id="145" name="Gruppieren 144"/>
            <p:cNvGrpSpPr/>
            <p:nvPr userDrawn="1"/>
          </p:nvGrpSpPr>
          <p:grpSpPr>
            <a:xfrm>
              <a:off x="-348582" y="362069"/>
              <a:ext cx="180000" cy="5931473"/>
              <a:chOff x="-348582" y="362069"/>
              <a:chExt cx="180000" cy="5931473"/>
            </a:xfrm>
          </p:grpSpPr>
          <p:cxnSp>
            <p:nvCxnSpPr>
              <p:cNvPr id="172"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6" name="Gruppieren 145"/>
            <p:cNvGrpSpPr/>
            <p:nvPr userDrawn="1"/>
          </p:nvGrpSpPr>
          <p:grpSpPr>
            <a:xfrm>
              <a:off x="11678318" y="362069"/>
              <a:ext cx="180000" cy="5931473"/>
              <a:chOff x="11678318" y="362069"/>
              <a:chExt cx="180000" cy="5931473"/>
            </a:xfrm>
          </p:grpSpPr>
          <p:cxnSp>
            <p:nvCxnSpPr>
              <p:cNvPr id="165"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7" name="Gruppieren 146"/>
            <p:cNvGrpSpPr/>
            <p:nvPr userDrawn="1"/>
          </p:nvGrpSpPr>
          <p:grpSpPr>
            <a:xfrm>
              <a:off x="288925" y="6638330"/>
              <a:ext cx="10944224" cy="180000"/>
              <a:chOff x="288925" y="6638330"/>
              <a:chExt cx="10944224" cy="180000"/>
            </a:xfrm>
          </p:grpSpPr>
          <p:cxnSp>
            <p:nvCxnSpPr>
              <p:cNvPr id="157"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8" name="Gruppieren 147"/>
            <p:cNvGrpSpPr/>
            <p:nvPr userDrawn="1"/>
          </p:nvGrpSpPr>
          <p:grpSpPr>
            <a:xfrm>
              <a:off x="288925" y="-308570"/>
              <a:ext cx="10944224" cy="180000"/>
              <a:chOff x="288925" y="-308570"/>
              <a:chExt cx="10944224" cy="180000"/>
            </a:xfrm>
          </p:grpSpPr>
          <p:cxnSp>
            <p:nvCxnSpPr>
              <p:cNvPr id="149"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1716174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1 Column">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extLst>
              <p:ext uri="{D42A27DB-BD31-4B8C-83A1-F6EECF244321}">
                <p14:modId xmlns:p14="http://schemas.microsoft.com/office/powerpoint/2010/main" val="154386780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594"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extplatzhalter 2"/>
          <p:cNvSpPr>
            <a:spLocks noGrp="1"/>
          </p:cNvSpPr>
          <p:nvPr>
            <p:ph type="body" sz="quarter" idx="10" hasCustomPrompt="1"/>
          </p:nvPr>
        </p:nvSpPr>
        <p:spPr>
          <a:xfrm>
            <a:off x="288000" y="511175"/>
            <a:ext cx="10945149" cy="664797"/>
          </a:xfrm>
        </p:spPr>
        <p:txBody>
          <a:bodyPr>
            <a:noAutofit/>
          </a:bodyPr>
          <a:lstStyle>
            <a:lvl1pPr>
              <a:lnSpc>
                <a:spcPct val="90000"/>
              </a:lnSpc>
              <a:spcBef>
                <a:spcPts val="0"/>
              </a:spcBef>
              <a:defRPr sz="2400" b="1" baseline="0">
                <a:solidFill>
                  <a:srgbClr val="12276E"/>
                </a:solidFill>
              </a:defRPr>
            </a:lvl1pPr>
          </a:lstStyle>
          <a:p>
            <a:pPr lvl="0"/>
            <a:r>
              <a:rPr lang="de-DE" dirty="0" smtClean="0"/>
              <a:t>Action Title</a:t>
            </a:r>
            <a:br>
              <a:rPr lang="de-DE" dirty="0" smtClean="0"/>
            </a:br>
            <a:r>
              <a:rPr lang="de-DE" dirty="0" smtClean="0"/>
              <a:t>Arial </a:t>
            </a:r>
            <a:r>
              <a:rPr lang="de-DE" dirty="0" err="1" smtClean="0"/>
              <a:t>Bold</a:t>
            </a:r>
            <a:r>
              <a:rPr lang="de-DE" dirty="0" smtClean="0"/>
              <a:t>, 24 </a:t>
            </a:r>
            <a:r>
              <a:rPr lang="de-DE" dirty="0" err="1" smtClean="0"/>
              <a:t>pt</a:t>
            </a:r>
            <a:endParaRPr lang="de-DE" dirty="0"/>
          </a:p>
        </p:txBody>
      </p:sp>
      <p:sp>
        <p:nvSpPr>
          <p:cNvPr id="20" name="Inhaltsplatzhalter 19"/>
          <p:cNvSpPr>
            <a:spLocks noGrp="1"/>
          </p:cNvSpPr>
          <p:nvPr>
            <p:ph sz="quarter" idx="13" hasCustomPrompt="1"/>
          </p:nvPr>
        </p:nvSpPr>
        <p:spPr>
          <a:xfrm>
            <a:off x="287999" y="1609725"/>
            <a:ext cx="10945150" cy="4225925"/>
          </a:xfrm>
        </p:spPr>
        <p:txBody>
          <a:bodyPr/>
          <a:lstStyle>
            <a:lvl1pPr>
              <a:defRPr/>
            </a:lvl1pPr>
          </a:lstStyle>
          <a:p>
            <a:pPr lvl="0"/>
            <a:r>
              <a:rPr lang="de-DE" dirty="0" smtClean="0"/>
              <a:t>Click </a:t>
            </a:r>
            <a:r>
              <a:rPr lang="de-DE" dirty="0" err="1" smtClean="0"/>
              <a:t>to</a:t>
            </a:r>
            <a:r>
              <a:rPr lang="de-DE" dirty="0" smtClean="0"/>
              <a:t> </a:t>
            </a:r>
            <a:r>
              <a:rPr lang="de-DE" dirty="0" err="1" smtClean="0"/>
              <a:t>edit</a:t>
            </a:r>
            <a:r>
              <a:rPr lang="de-DE" dirty="0" smtClean="0"/>
              <a:t> </a:t>
            </a:r>
            <a:r>
              <a:rPr lang="de-DE" dirty="0" err="1" smtClean="0"/>
              <a:t>text</a:t>
            </a:r>
            <a:endParaRPr lang="de-DE" dirty="0" smtClean="0"/>
          </a:p>
          <a:p>
            <a:pPr lvl="1"/>
            <a:r>
              <a:rPr lang="de-DE" dirty="0" smtClean="0"/>
              <a:t>Second Level</a:t>
            </a:r>
          </a:p>
          <a:p>
            <a:pPr lvl="2"/>
            <a:r>
              <a:rPr lang="de-DE" dirty="0" smtClean="0"/>
              <a:t>Third Level</a:t>
            </a:r>
          </a:p>
          <a:p>
            <a:pPr lvl="3"/>
            <a:r>
              <a:rPr lang="de-DE" dirty="0" err="1" smtClean="0"/>
              <a:t>Fourth</a:t>
            </a:r>
            <a:r>
              <a:rPr lang="de-DE" dirty="0" smtClean="0"/>
              <a:t> Level</a:t>
            </a:r>
          </a:p>
          <a:p>
            <a:pPr lvl="4"/>
            <a:r>
              <a:rPr lang="de-DE" dirty="0" err="1" smtClean="0"/>
              <a:t>Fifth</a:t>
            </a:r>
            <a:r>
              <a:rPr lang="de-DE" dirty="0" smtClean="0"/>
              <a:t> Level</a:t>
            </a:r>
            <a:endParaRPr lang="de-DE" dirty="0"/>
          </a:p>
        </p:txBody>
      </p:sp>
      <p:sp>
        <p:nvSpPr>
          <p:cNvPr id="7" name="Fußzeilenplatzhalter 4"/>
          <p:cNvSpPr>
            <a:spLocks noGrp="1"/>
          </p:cNvSpPr>
          <p:nvPr>
            <p:ph type="ftr" sz="quarter" idx="3"/>
          </p:nvPr>
        </p:nvSpPr>
        <p:spPr>
          <a:xfrm>
            <a:off x="288925" y="2381"/>
            <a:ext cx="10944225" cy="335550"/>
          </a:xfrm>
          <a:prstGeom prst="rect">
            <a:avLst/>
          </a:prstGeom>
        </p:spPr>
        <p:txBody>
          <a:bodyPr vert="horz" lIns="0" tIns="0" rIns="0" bIns="0" rtlCol="0" anchor="b"/>
          <a:lstStyle>
            <a:lvl1pPr algn="l">
              <a:lnSpc>
                <a:spcPct val="104000"/>
              </a:lnSpc>
              <a:defRPr sz="1100" b="1">
                <a:solidFill>
                  <a:schemeClr val="tx1"/>
                </a:solidFill>
              </a:defRPr>
            </a:lvl1pPr>
          </a:lstStyle>
          <a:p>
            <a:r>
              <a:rPr lang="de-DE" dirty="0" smtClean="0"/>
              <a:t>Headline</a:t>
            </a:r>
            <a:endParaRPr lang="de-DE" dirty="0"/>
          </a:p>
        </p:txBody>
      </p:sp>
      <p:pic>
        <p:nvPicPr>
          <p:cNvPr id="8" name="Grafik 7"/>
          <p:cNvPicPr>
            <a:picLocks noChangeAspect="1"/>
          </p:cNvPicPr>
          <p:nvPr userDrawn="1"/>
        </p:nvPicPr>
        <p:blipFill rotWithShape="1">
          <a:blip r:embed="rId6">
            <a:extLst>
              <a:ext uri="{28A0092B-C50C-407E-A947-70E740481C1C}">
                <a14:useLocalDpi xmlns:a14="http://schemas.microsoft.com/office/drawing/2010/main" val="0"/>
              </a:ext>
            </a:extLst>
          </a:blip>
          <a:srcRect l="1311" t="29160" r="2494" b="29294"/>
          <a:stretch/>
        </p:blipFill>
        <p:spPr>
          <a:xfrm>
            <a:off x="285752" y="6046498"/>
            <a:ext cx="831200" cy="253680"/>
          </a:xfrm>
          <a:prstGeom prst="rect">
            <a:avLst/>
          </a:prstGeom>
        </p:spPr>
      </p:pic>
    </p:spTree>
    <p:extLst>
      <p:ext uri="{BB962C8B-B14F-4D97-AF65-F5344CB8AC3E}">
        <p14:creationId xmlns:p14="http://schemas.microsoft.com/office/powerpoint/2010/main" val="3748291341"/>
      </p:ext>
    </p:extLst>
  </p:cSld>
  <p:clrMapOvr>
    <a:masterClrMapping/>
  </p:clrMapOvr>
  <p:timing>
    <p:tnLst>
      <p:par>
        <p:cTn id="1" dur="indefinite" restart="never" nodeType="tmRoot"/>
      </p:par>
    </p:tnLst>
  </p:timing>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userDrawn="1">
            <p:custDataLst>
              <p:tags r:id="rId2"/>
            </p:custDataLst>
            <p:extLst>
              <p:ext uri="{D42A27DB-BD31-4B8C-83A1-F6EECF244321}">
                <p14:modId xmlns:p14="http://schemas.microsoft.com/office/powerpoint/2010/main" val="174765458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586"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3" name="Inhaltsplatzhalter 19"/>
          <p:cNvSpPr>
            <a:spLocks noGrp="1"/>
          </p:cNvSpPr>
          <p:nvPr>
            <p:ph sz="quarter" idx="13" hasCustomPrompt="1"/>
          </p:nvPr>
        </p:nvSpPr>
        <p:spPr>
          <a:xfrm>
            <a:off x="287999" y="1609725"/>
            <a:ext cx="5401601" cy="4225925"/>
          </a:xfrm>
        </p:spPr>
        <p:txBody>
          <a:bodyPr/>
          <a:lstStyle/>
          <a:p>
            <a:pPr lvl="0"/>
            <a:r>
              <a:rPr lang="de-DE" dirty="0" smtClean="0"/>
              <a:t>Click </a:t>
            </a:r>
            <a:r>
              <a:rPr lang="de-DE" dirty="0" err="1" smtClean="0"/>
              <a:t>to</a:t>
            </a:r>
            <a:r>
              <a:rPr lang="de-DE" dirty="0" smtClean="0"/>
              <a:t> </a:t>
            </a:r>
            <a:r>
              <a:rPr lang="de-DE" dirty="0" err="1" smtClean="0"/>
              <a:t>edit</a:t>
            </a:r>
            <a:r>
              <a:rPr lang="de-DE" dirty="0" smtClean="0"/>
              <a:t> </a:t>
            </a:r>
            <a:r>
              <a:rPr lang="de-DE" dirty="0" err="1" smtClean="0"/>
              <a:t>text</a:t>
            </a:r>
            <a:endParaRPr lang="de-DE" dirty="0" smtClean="0"/>
          </a:p>
          <a:p>
            <a:pPr lvl="1"/>
            <a:r>
              <a:rPr lang="de-DE" dirty="0" smtClean="0"/>
              <a:t>Second Level</a:t>
            </a:r>
          </a:p>
          <a:p>
            <a:pPr lvl="2"/>
            <a:r>
              <a:rPr lang="de-DE" dirty="0" smtClean="0"/>
              <a:t>Third Level</a:t>
            </a:r>
          </a:p>
          <a:p>
            <a:pPr lvl="3"/>
            <a:r>
              <a:rPr lang="de-DE" dirty="0" err="1" smtClean="0"/>
              <a:t>Fourth</a:t>
            </a:r>
            <a:r>
              <a:rPr lang="de-DE" dirty="0" smtClean="0"/>
              <a:t> Level</a:t>
            </a:r>
          </a:p>
          <a:p>
            <a:pPr lvl="4"/>
            <a:r>
              <a:rPr lang="de-DE" dirty="0" err="1" smtClean="0"/>
              <a:t>Fifth</a:t>
            </a:r>
            <a:r>
              <a:rPr lang="de-DE" dirty="0" smtClean="0"/>
              <a:t> Level</a:t>
            </a:r>
            <a:endParaRPr lang="de-DE" dirty="0"/>
          </a:p>
        </p:txBody>
      </p:sp>
      <p:sp>
        <p:nvSpPr>
          <p:cNvPr id="24" name="Inhaltsplatzhalter 19"/>
          <p:cNvSpPr>
            <a:spLocks noGrp="1"/>
          </p:cNvSpPr>
          <p:nvPr>
            <p:ph sz="quarter" idx="14" hasCustomPrompt="1"/>
          </p:nvPr>
        </p:nvSpPr>
        <p:spPr>
          <a:xfrm>
            <a:off x="5832475" y="1609725"/>
            <a:ext cx="5401601" cy="4225925"/>
          </a:xfrm>
        </p:spPr>
        <p:txBody>
          <a:bodyPr/>
          <a:lstStyle/>
          <a:p>
            <a:pPr lvl="0"/>
            <a:r>
              <a:rPr lang="de-DE" dirty="0" smtClean="0"/>
              <a:t>Click </a:t>
            </a:r>
            <a:r>
              <a:rPr lang="de-DE" dirty="0" err="1" smtClean="0"/>
              <a:t>to</a:t>
            </a:r>
            <a:r>
              <a:rPr lang="de-DE" dirty="0" smtClean="0"/>
              <a:t> </a:t>
            </a:r>
            <a:r>
              <a:rPr lang="de-DE" dirty="0" err="1" smtClean="0"/>
              <a:t>edit</a:t>
            </a:r>
            <a:r>
              <a:rPr lang="de-DE" dirty="0" smtClean="0"/>
              <a:t> </a:t>
            </a:r>
            <a:r>
              <a:rPr lang="de-DE" dirty="0" err="1" smtClean="0"/>
              <a:t>text</a:t>
            </a:r>
            <a:endParaRPr lang="de-DE" dirty="0" smtClean="0"/>
          </a:p>
          <a:p>
            <a:pPr lvl="1"/>
            <a:r>
              <a:rPr lang="de-DE" dirty="0" smtClean="0"/>
              <a:t>Second Level</a:t>
            </a:r>
          </a:p>
          <a:p>
            <a:pPr lvl="2"/>
            <a:r>
              <a:rPr lang="de-DE" dirty="0" smtClean="0"/>
              <a:t>Third Level</a:t>
            </a:r>
          </a:p>
          <a:p>
            <a:pPr lvl="3"/>
            <a:r>
              <a:rPr lang="de-DE" dirty="0" err="1" smtClean="0"/>
              <a:t>Fourth</a:t>
            </a:r>
            <a:r>
              <a:rPr lang="de-DE" dirty="0" smtClean="0"/>
              <a:t> Level</a:t>
            </a:r>
          </a:p>
          <a:p>
            <a:pPr lvl="4"/>
            <a:r>
              <a:rPr lang="de-DE" dirty="0" err="1" smtClean="0"/>
              <a:t>Fifth</a:t>
            </a:r>
            <a:r>
              <a:rPr lang="de-DE" dirty="0" smtClean="0"/>
              <a:t> Level</a:t>
            </a:r>
            <a:endParaRPr lang="de-DE" dirty="0"/>
          </a:p>
        </p:txBody>
      </p:sp>
      <p:sp>
        <p:nvSpPr>
          <p:cNvPr id="9" name="Fußzeilenplatzhalter 4"/>
          <p:cNvSpPr>
            <a:spLocks noGrp="1"/>
          </p:cNvSpPr>
          <p:nvPr>
            <p:ph type="ftr" sz="quarter" idx="3"/>
          </p:nvPr>
        </p:nvSpPr>
        <p:spPr>
          <a:xfrm>
            <a:off x="288925" y="2381"/>
            <a:ext cx="10944225" cy="335550"/>
          </a:xfrm>
          <a:prstGeom prst="rect">
            <a:avLst/>
          </a:prstGeom>
        </p:spPr>
        <p:txBody>
          <a:bodyPr vert="horz" lIns="0" tIns="0" rIns="0" bIns="0" rtlCol="0" anchor="b"/>
          <a:lstStyle>
            <a:lvl1pPr algn="l">
              <a:lnSpc>
                <a:spcPct val="104000"/>
              </a:lnSpc>
              <a:defRPr sz="1100" b="1">
                <a:solidFill>
                  <a:schemeClr val="tx1"/>
                </a:solidFill>
              </a:defRPr>
            </a:lvl1pPr>
          </a:lstStyle>
          <a:p>
            <a:r>
              <a:rPr lang="de-DE" dirty="0" smtClean="0"/>
              <a:t>Headline</a:t>
            </a:r>
            <a:endParaRPr lang="de-DE" dirty="0"/>
          </a:p>
        </p:txBody>
      </p:sp>
      <p:sp>
        <p:nvSpPr>
          <p:cNvPr id="10" name="Textplatzhalter 2"/>
          <p:cNvSpPr>
            <a:spLocks noGrp="1"/>
          </p:cNvSpPr>
          <p:nvPr>
            <p:ph type="body" sz="quarter" idx="10" hasCustomPrompt="1"/>
          </p:nvPr>
        </p:nvSpPr>
        <p:spPr>
          <a:xfrm>
            <a:off x="288000" y="511175"/>
            <a:ext cx="10945149" cy="664797"/>
          </a:xfrm>
        </p:spPr>
        <p:txBody>
          <a:bodyPr>
            <a:noAutofit/>
          </a:bodyPr>
          <a:lstStyle>
            <a:lvl1pPr>
              <a:lnSpc>
                <a:spcPct val="90000"/>
              </a:lnSpc>
              <a:spcBef>
                <a:spcPts val="0"/>
              </a:spcBef>
              <a:defRPr sz="2400" b="1" baseline="0">
                <a:solidFill>
                  <a:srgbClr val="12276E"/>
                </a:solidFill>
              </a:defRPr>
            </a:lvl1pPr>
          </a:lstStyle>
          <a:p>
            <a:pPr lvl="0"/>
            <a:r>
              <a:rPr lang="de-DE" dirty="0" smtClean="0"/>
              <a:t>Action Title</a:t>
            </a:r>
            <a:br>
              <a:rPr lang="de-DE" dirty="0" smtClean="0"/>
            </a:br>
            <a:r>
              <a:rPr lang="de-DE" dirty="0" smtClean="0"/>
              <a:t>Arial </a:t>
            </a:r>
            <a:r>
              <a:rPr lang="de-DE" dirty="0" err="1" smtClean="0"/>
              <a:t>Bold</a:t>
            </a:r>
            <a:r>
              <a:rPr lang="de-DE" dirty="0" smtClean="0"/>
              <a:t>, 24 </a:t>
            </a:r>
            <a:r>
              <a:rPr lang="de-DE" dirty="0" err="1" smtClean="0"/>
              <a:t>pt</a:t>
            </a:r>
            <a:endParaRPr lang="de-DE" dirty="0"/>
          </a:p>
        </p:txBody>
      </p:sp>
      <p:pic>
        <p:nvPicPr>
          <p:cNvPr id="8" name="Grafik 7"/>
          <p:cNvPicPr>
            <a:picLocks noChangeAspect="1"/>
          </p:cNvPicPr>
          <p:nvPr userDrawn="1"/>
        </p:nvPicPr>
        <p:blipFill rotWithShape="1">
          <a:blip r:embed="rId6">
            <a:extLst>
              <a:ext uri="{28A0092B-C50C-407E-A947-70E740481C1C}">
                <a14:useLocalDpi xmlns:a14="http://schemas.microsoft.com/office/drawing/2010/main" val="0"/>
              </a:ext>
            </a:extLst>
          </a:blip>
          <a:srcRect l="1311" t="29160" r="2494" b="29294"/>
          <a:stretch/>
        </p:blipFill>
        <p:spPr>
          <a:xfrm>
            <a:off x="285752" y="6046498"/>
            <a:ext cx="831200" cy="253680"/>
          </a:xfrm>
          <a:prstGeom prst="rect">
            <a:avLst/>
          </a:prstGeom>
        </p:spPr>
      </p:pic>
    </p:spTree>
    <p:extLst>
      <p:ext uri="{BB962C8B-B14F-4D97-AF65-F5344CB8AC3E}">
        <p14:creationId xmlns:p14="http://schemas.microsoft.com/office/powerpoint/2010/main" val="239439142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3 Columns">
    <p:spTree>
      <p:nvGrpSpPr>
        <p:cNvPr id="1" name=""/>
        <p:cNvGrpSpPr/>
        <p:nvPr/>
      </p:nvGrpSpPr>
      <p:grpSpPr>
        <a:xfrm>
          <a:off x="0" y="0"/>
          <a:ext cx="0" cy="0"/>
          <a:chOff x="0" y="0"/>
          <a:chExt cx="0" cy="0"/>
        </a:xfrm>
      </p:grpSpPr>
      <p:sp>
        <p:nvSpPr>
          <p:cNvPr id="19" name="Inhaltsplatzhalter 19"/>
          <p:cNvSpPr>
            <a:spLocks noGrp="1"/>
          </p:cNvSpPr>
          <p:nvPr>
            <p:ph sz="quarter" idx="13" hasCustomPrompt="1"/>
          </p:nvPr>
        </p:nvSpPr>
        <p:spPr>
          <a:xfrm>
            <a:off x="287999" y="1609725"/>
            <a:ext cx="3549600" cy="4225925"/>
          </a:xfrm>
        </p:spPr>
        <p:txBody>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de-DE" dirty="0" smtClean="0"/>
              <a:t>Click </a:t>
            </a:r>
            <a:r>
              <a:rPr lang="de-DE" dirty="0" err="1" smtClean="0"/>
              <a:t>to</a:t>
            </a:r>
            <a:r>
              <a:rPr lang="de-DE" dirty="0" smtClean="0"/>
              <a:t> </a:t>
            </a:r>
            <a:r>
              <a:rPr lang="de-DE" dirty="0" err="1" smtClean="0"/>
              <a:t>edit</a:t>
            </a:r>
            <a:r>
              <a:rPr lang="de-DE" dirty="0" smtClean="0"/>
              <a:t> </a:t>
            </a:r>
            <a:r>
              <a:rPr lang="de-DE" dirty="0" err="1" smtClean="0"/>
              <a:t>text</a:t>
            </a:r>
            <a:endParaRPr lang="de-DE" dirty="0" smtClean="0"/>
          </a:p>
          <a:p>
            <a:pPr lvl="1"/>
            <a:r>
              <a:rPr lang="de-DE" dirty="0" smtClean="0"/>
              <a:t>Second Level</a:t>
            </a:r>
          </a:p>
          <a:p>
            <a:pPr lvl="2"/>
            <a:r>
              <a:rPr lang="de-DE" dirty="0" smtClean="0"/>
              <a:t>Third Level</a:t>
            </a:r>
          </a:p>
          <a:p>
            <a:pPr lvl="3"/>
            <a:r>
              <a:rPr lang="de-DE" dirty="0" err="1" smtClean="0"/>
              <a:t>Fourth</a:t>
            </a:r>
            <a:r>
              <a:rPr lang="de-DE" dirty="0" smtClean="0"/>
              <a:t> Level</a:t>
            </a:r>
          </a:p>
          <a:p>
            <a:pPr lvl="4"/>
            <a:r>
              <a:rPr lang="de-DE" dirty="0" err="1" smtClean="0"/>
              <a:t>Fifth</a:t>
            </a:r>
            <a:r>
              <a:rPr lang="de-DE" dirty="0" smtClean="0"/>
              <a:t> Level</a:t>
            </a:r>
            <a:endParaRPr lang="de-DE" dirty="0"/>
          </a:p>
        </p:txBody>
      </p:sp>
      <p:sp>
        <p:nvSpPr>
          <p:cNvPr id="26" name="Inhaltsplatzhalter 19"/>
          <p:cNvSpPr>
            <a:spLocks noGrp="1"/>
          </p:cNvSpPr>
          <p:nvPr>
            <p:ph sz="quarter" idx="14" hasCustomPrompt="1"/>
          </p:nvPr>
        </p:nvSpPr>
        <p:spPr>
          <a:xfrm>
            <a:off x="3981600" y="1609725"/>
            <a:ext cx="3549600" cy="4225925"/>
          </a:xfrm>
        </p:spPr>
        <p:txBody>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de-DE" dirty="0" smtClean="0"/>
              <a:t>Click </a:t>
            </a:r>
            <a:r>
              <a:rPr lang="de-DE" dirty="0" err="1" smtClean="0"/>
              <a:t>to</a:t>
            </a:r>
            <a:r>
              <a:rPr lang="de-DE" dirty="0" smtClean="0"/>
              <a:t> </a:t>
            </a:r>
            <a:r>
              <a:rPr lang="de-DE" dirty="0" err="1" smtClean="0"/>
              <a:t>edit</a:t>
            </a:r>
            <a:r>
              <a:rPr lang="de-DE" dirty="0" smtClean="0"/>
              <a:t> </a:t>
            </a:r>
            <a:r>
              <a:rPr lang="de-DE" dirty="0" err="1" smtClean="0"/>
              <a:t>text</a:t>
            </a:r>
            <a:endParaRPr lang="de-DE" dirty="0" smtClean="0"/>
          </a:p>
          <a:p>
            <a:pPr lvl="1"/>
            <a:r>
              <a:rPr lang="de-DE" dirty="0" smtClean="0"/>
              <a:t>Second Level</a:t>
            </a:r>
          </a:p>
          <a:p>
            <a:pPr lvl="2"/>
            <a:r>
              <a:rPr lang="de-DE" dirty="0" smtClean="0"/>
              <a:t>Third Level</a:t>
            </a:r>
          </a:p>
          <a:p>
            <a:pPr lvl="3"/>
            <a:r>
              <a:rPr lang="de-DE" dirty="0" err="1" smtClean="0"/>
              <a:t>Fourth</a:t>
            </a:r>
            <a:r>
              <a:rPr lang="de-DE" dirty="0" smtClean="0"/>
              <a:t> Level</a:t>
            </a:r>
          </a:p>
          <a:p>
            <a:pPr lvl="4"/>
            <a:r>
              <a:rPr lang="de-DE" dirty="0" err="1" smtClean="0"/>
              <a:t>Fifth</a:t>
            </a:r>
            <a:r>
              <a:rPr lang="de-DE" dirty="0" smtClean="0"/>
              <a:t> Level</a:t>
            </a:r>
            <a:endParaRPr lang="de-DE" dirty="0"/>
          </a:p>
        </p:txBody>
      </p:sp>
      <p:sp>
        <p:nvSpPr>
          <p:cNvPr id="27" name="Inhaltsplatzhalter 19"/>
          <p:cNvSpPr>
            <a:spLocks noGrp="1"/>
          </p:cNvSpPr>
          <p:nvPr>
            <p:ph sz="quarter" idx="15" hasCustomPrompt="1"/>
          </p:nvPr>
        </p:nvSpPr>
        <p:spPr>
          <a:xfrm>
            <a:off x="7675200" y="1609725"/>
            <a:ext cx="3549600" cy="4225925"/>
          </a:xfrm>
        </p:spPr>
        <p:txBody>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de-DE" dirty="0" smtClean="0"/>
              <a:t>Click </a:t>
            </a:r>
            <a:r>
              <a:rPr lang="de-DE" dirty="0" err="1" smtClean="0"/>
              <a:t>to</a:t>
            </a:r>
            <a:r>
              <a:rPr lang="de-DE" dirty="0" smtClean="0"/>
              <a:t> </a:t>
            </a:r>
            <a:r>
              <a:rPr lang="de-DE" dirty="0" err="1" smtClean="0"/>
              <a:t>edit</a:t>
            </a:r>
            <a:r>
              <a:rPr lang="de-DE" dirty="0" smtClean="0"/>
              <a:t> </a:t>
            </a:r>
            <a:r>
              <a:rPr lang="de-DE" dirty="0" err="1" smtClean="0"/>
              <a:t>text</a:t>
            </a:r>
            <a:endParaRPr lang="de-DE" dirty="0" smtClean="0"/>
          </a:p>
          <a:p>
            <a:pPr lvl="1"/>
            <a:r>
              <a:rPr lang="de-DE" dirty="0" smtClean="0"/>
              <a:t>Second Level</a:t>
            </a:r>
          </a:p>
          <a:p>
            <a:pPr lvl="2"/>
            <a:r>
              <a:rPr lang="de-DE" dirty="0" smtClean="0"/>
              <a:t>Third Level</a:t>
            </a:r>
          </a:p>
          <a:p>
            <a:pPr lvl="3"/>
            <a:r>
              <a:rPr lang="de-DE" dirty="0" err="1" smtClean="0"/>
              <a:t>Fourth</a:t>
            </a:r>
            <a:r>
              <a:rPr lang="de-DE" dirty="0" smtClean="0"/>
              <a:t> Level</a:t>
            </a:r>
          </a:p>
          <a:p>
            <a:pPr lvl="4"/>
            <a:r>
              <a:rPr lang="de-DE" dirty="0" err="1" smtClean="0"/>
              <a:t>Fifth</a:t>
            </a:r>
            <a:r>
              <a:rPr lang="de-DE" dirty="0" smtClean="0"/>
              <a:t> Level</a:t>
            </a:r>
            <a:endParaRPr lang="de-DE" dirty="0"/>
          </a:p>
        </p:txBody>
      </p:sp>
      <p:sp>
        <p:nvSpPr>
          <p:cNvPr id="9" name="Fußzeilenplatzhalter 4"/>
          <p:cNvSpPr>
            <a:spLocks noGrp="1"/>
          </p:cNvSpPr>
          <p:nvPr>
            <p:ph type="ftr" sz="quarter" idx="3"/>
          </p:nvPr>
        </p:nvSpPr>
        <p:spPr>
          <a:xfrm>
            <a:off x="288925" y="2381"/>
            <a:ext cx="10944225" cy="335550"/>
          </a:xfrm>
          <a:prstGeom prst="rect">
            <a:avLst/>
          </a:prstGeom>
        </p:spPr>
        <p:txBody>
          <a:bodyPr vert="horz" lIns="0" tIns="0" rIns="0" bIns="0" rtlCol="0" anchor="b"/>
          <a:lstStyle>
            <a:lvl1pPr algn="l">
              <a:lnSpc>
                <a:spcPct val="104000"/>
              </a:lnSpc>
              <a:defRPr sz="1100" b="1">
                <a:solidFill>
                  <a:schemeClr val="tx1"/>
                </a:solidFill>
              </a:defRPr>
            </a:lvl1pPr>
          </a:lstStyle>
          <a:p>
            <a:r>
              <a:rPr lang="de-DE" dirty="0" smtClean="0"/>
              <a:t>Headline</a:t>
            </a:r>
            <a:endParaRPr lang="de-DE" dirty="0"/>
          </a:p>
        </p:txBody>
      </p:sp>
      <p:sp>
        <p:nvSpPr>
          <p:cNvPr id="10" name="Textplatzhalter 2"/>
          <p:cNvSpPr>
            <a:spLocks noGrp="1"/>
          </p:cNvSpPr>
          <p:nvPr>
            <p:ph type="body" sz="quarter" idx="10" hasCustomPrompt="1"/>
          </p:nvPr>
        </p:nvSpPr>
        <p:spPr>
          <a:xfrm>
            <a:off x="288000" y="511175"/>
            <a:ext cx="10945149" cy="664797"/>
          </a:xfrm>
        </p:spPr>
        <p:txBody>
          <a:bodyPr>
            <a:noAutofit/>
          </a:bodyPr>
          <a:lstStyle>
            <a:lvl1pPr>
              <a:lnSpc>
                <a:spcPct val="90000"/>
              </a:lnSpc>
              <a:spcBef>
                <a:spcPts val="0"/>
              </a:spcBef>
              <a:defRPr sz="2400" b="1" baseline="0">
                <a:solidFill>
                  <a:srgbClr val="12276E"/>
                </a:solidFill>
              </a:defRPr>
            </a:lvl1pPr>
          </a:lstStyle>
          <a:p>
            <a:pPr lvl="0"/>
            <a:r>
              <a:rPr lang="de-DE" dirty="0" smtClean="0"/>
              <a:t>Action Title</a:t>
            </a:r>
            <a:br>
              <a:rPr lang="de-DE" dirty="0" smtClean="0"/>
            </a:br>
            <a:r>
              <a:rPr lang="de-DE" dirty="0" smtClean="0"/>
              <a:t>Arial </a:t>
            </a:r>
            <a:r>
              <a:rPr lang="de-DE" dirty="0" err="1" smtClean="0"/>
              <a:t>Bold</a:t>
            </a:r>
            <a:r>
              <a:rPr lang="de-DE" dirty="0" smtClean="0"/>
              <a:t>, 24 </a:t>
            </a:r>
            <a:r>
              <a:rPr lang="de-DE" dirty="0" err="1" smtClean="0"/>
              <a:t>pt</a:t>
            </a:r>
            <a:endParaRPr lang="de-DE" dirty="0"/>
          </a:p>
        </p:txBody>
      </p:sp>
      <p:pic>
        <p:nvPicPr>
          <p:cNvPr id="11" name="Grafik 10"/>
          <p:cNvPicPr>
            <a:picLocks noChangeAspect="1"/>
          </p:cNvPicPr>
          <p:nvPr userDrawn="1"/>
        </p:nvPicPr>
        <p:blipFill rotWithShape="1">
          <a:blip r:embed="rId2">
            <a:extLst>
              <a:ext uri="{28A0092B-C50C-407E-A947-70E740481C1C}">
                <a14:useLocalDpi xmlns:a14="http://schemas.microsoft.com/office/drawing/2010/main" val="0"/>
              </a:ext>
            </a:extLst>
          </a:blip>
          <a:srcRect l="1311" t="29160" r="2494" b="29294"/>
          <a:stretch/>
        </p:blipFill>
        <p:spPr>
          <a:xfrm>
            <a:off x="285752" y="6046498"/>
            <a:ext cx="831200" cy="253680"/>
          </a:xfrm>
          <a:prstGeom prst="rect">
            <a:avLst/>
          </a:prstGeom>
        </p:spPr>
      </p:pic>
    </p:spTree>
    <p:extLst>
      <p:ext uri="{BB962C8B-B14F-4D97-AF65-F5344CB8AC3E}">
        <p14:creationId xmlns:p14="http://schemas.microsoft.com/office/powerpoint/2010/main" val="327394951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4 Columns">
    <p:spTree>
      <p:nvGrpSpPr>
        <p:cNvPr id="1" name=""/>
        <p:cNvGrpSpPr/>
        <p:nvPr/>
      </p:nvGrpSpPr>
      <p:grpSpPr>
        <a:xfrm>
          <a:off x="0" y="0"/>
          <a:ext cx="0" cy="0"/>
          <a:chOff x="0" y="0"/>
          <a:chExt cx="0" cy="0"/>
        </a:xfrm>
      </p:grpSpPr>
      <p:sp>
        <p:nvSpPr>
          <p:cNvPr id="21" name="Inhaltsplatzhalter 19"/>
          <p:cNvSpPr>
            <a:spLocks noGrp="1"/>
          </p:cNvSpPr>
          <p:nvPr>
            <p:ph sz="quarter" idx="13" hasCustomPrompt="1"/>
          </p:nvPr>
        </p:nvSpPr>
        <p:spPr>
          <a:xfrm>
            <a:off x="287999" y="1609725"/>
            <a:ext cx="2628000" cy="4225925"/>
          </a:xfrm>
        </p:spPr>
        <p:txBody>
          <a:bodyPr/>
          <a:lstStyle/>
          <a:p>
            <a:pPr lvl="0"/>
            <a:r>
              <a:rPr lang="de-DE" dirty="0" smtClean="0"/>
              <a:t>Click </a:t>
            </a:r>
            <a:r>
              <a:rPr lang="de-DE" dirty="0" err="1" smtClean="0"/>
              <a:t>to</a:t>
            </a:r>
            <a:r>
              <a:rPr lang="de-DE" dirty="0" smtClean="0"/>
              <a:t> </a:t>
            </a:r>
            <a:r>
              <a:rPr lang="de-DE" dirty="0" err="1" smtClean="0"/>
              <a:t>edit</a:t>
            </a:r>
            <a:r>
              <a:rPr lang="de-DE" dirty="0" smtClean="0"/>
              <a:t> </a:t>
            </a:r>
            <a:r>
              <a:rPr lang="de-DE" dirty="0" err="1" smtClean="0"/>
              <a:t>text</a:t>
            </a:r>
            <a:endParaRPr lang="de-DE" dirty="0" smtClean="0"/>
          </a:p>
          <a:p>
            <a:pPr lvl="1"/>
            <a:r>
              <a:rPr lang="de-DE" dirty="0" smtClean="0"/>
              <a:t>Second Level</a:t>
            </a:r>
          </a:p>
          <a:p>
            <a:pPr lvl="2"/>
            <a:r>
              <a:rPr lang="de-DE" dirty="0" smtClean="0"/>
              <a:t>Third Level</a:t>
            </a:r>
          </a:p>
          <a:p>
            <a:pPr lvl="3"/>
            <a:r>
              <a:rPr lang="de-DE" dirty="0" err="1" smtClean="0"/>
              <a:t>Fourth</a:t>
            </a:r>
            <a:r>
              <a:rPr lang="de-DE" dirty="0" smtClean="0"/>
              <a:t> Level</a:t>
            </a:r>
          </a:p>
          <a:p>
            <a:pPr lvl="4"/>
            <a:r>
              <a:rPr lang="de-DE" dirty="0" err="1" smtClean="0"/>
              <a:t>Fifth</a:t>
            </a:r>
            <a:r>
              <a:rPr lang="de-DE" dirty="0" smtClean="0"/>
              <a:t> Level</a:t>
            </a:r>
            <a:endParaRPr lang="de-DE" dirty="0"/>
          </a:p>
        </p:txBody>
      </p:sp>
      <p:sp>
        <p:nvSpPr>
          <p:cNvPr id="22" name="Inhaltsplatzhalter 19"/>
          <p:cNvSpPr>
            <a:spLocks noGrp="1"/>
          </p:cNvSpPr>
          <p:nvPr>
            <p:ph sz="quarter" idx="14" hasCustomPrompt="1"/>
          </p:nvPr>
        </p:nvSpPr>
        <p:spPr>
          <a:xfrm>
            <a:off x="3060700" y="1609725"/>
            <a:ext cx="2628000" cy="4225925"/>
          </a:xfrm>
        </p:spPr>
        <p:txBody>
          <a:bodyPr/>
          <a:lstStyle/>
          <a:p>
            <a:pPr lvl="0"/>
            <a:r>
              <a:rPr lang="de-DE" dirty="0" smtClean="0"/>
              <a:t>Click </a:t>
            </a:r>
            <a:r>
              <a:rPr lang="de-DE" dirty="0" err="1" smtClean="0"/>
              <a:t>to</a:t>
            </a:r>
            <a:r>
              <a:rPr lang="de-DE" dirty="0" smtClean="0"/>
              <a:t> </a:t>
            </a:r>
            <a:r>
              <a:rPr lang="de-DE" dirty="0" err="1" smtClean="0"/>
              <a:t>edit</a:t>
            </a:r>
            <a:r>
              <a:rPr lang="de-DE" dirty="0" smtClean="0"/>
              <a:t> </a:t>
            </a:r>
            <a:r>
              <a:rPr lang="de-DE" dirty="0" err="1" smtClean="0"/>
              <a:t>text</a:t>
            </a:r>
            <a:endParaRPr lang="de-DE" dirty="0" smtClean="0"/>
          </a:p>
          <a:p>
            <a:pPr lvl="1"/>
            <a:r>
              <a:rPr lang="de-DE" dirty="0" smtClean="0"/>
              <a:t>Second Level</a:t>
            </a:r>
          </a:p>
          <a:p>
            <a:pPr lvl="2"/>
            <a:r>
              <a:rPr lang="de-DE" dirty="0" smtClean="0"/>
              <a:t>Third Level</a:t>
            </a:r>
          </a:p>
          <a:p>
            <a:pPr lvl="3"/>
            <a:r>
              <a:rPr lang="de-DE" dirty="0" err="1" smtClean="0"/>
              <a:t>Fourth</a:t>
            </a:r>
            <a:r>
              <a:rPr lang="de-DE" dirty="0" smtClean="0"/>
              <a:t> Level</a:t>
            </a:r>
          </a:p>
          <a:p>
            <a:pPr lvl="4"/>
            <a:r>
              <a:rPr lang="de-DE" dirty="0" err="1" smtClean="0"/>
              <a:t>Fifth</a:t>
            </a:r>
            <a:r>
              <a:rPr lang="de-DE" dirty="0" smtClean="0"/>
              <a:t> Level</a:t>
            </a:r>
            <a:endParaRPr lang="de-DE" dirty="0"/>
          </a:p>
        </p:txBody>
      </p:sp>
      <p:sp>
        <p:nvSpPr>
          <p:cNvPr id="23" name="Inhaltsplatzhalter 19"/>
          <p:cNvSpPr>
            <a:spLocks noGrp="1"/>
          </p:cNvSpPr>
          <p:nvPr>
            <p:ph sz="quarter" idx="15" hasCustomPrompt="1"/>
          </p:nvPr>
        </p:nvSpPr>
        <p:spPr>
          <a:xfrm>
            <a:off x="5832475" y="1609725"/>
            <a:ext cx="2628000" cy="4225925"/>
          </a:xfrm>
        </p:spPr>
        <p:txBody>
          <a:bodyPr/>
          <a:lstStyle/>
          <a:p>
            <a:pPr lvl="0"/>
            <a:r>
              <a:rPr lang="de-DE" dirty="0" smtClean="0"/>
              <a:t>Click </a:t>
            </a:r>
            <a:r>
              <a:rPr lang="de-DE" dirty="0" err="1" smtClean="0"/>
              <a:t>to</a:t>
            </a:r>
            <a:r>
              <a:rPr lang="de-DE" dirty="0" smtClean="0"/>
              <a:t> </a:t>
            </a:r>
            <a:r>
              <a:rPr lang="de-DE" dirty="0" err="1" smtClean="0"/>
              <a:t>edit</a:t>
            </a:r>
            <a:r>
              <a:rPr lang="de-DE" dirty="0" smtClean="0"/>
              <a:t> </a:t>
            </a:r>
            <a:r>
              <a:rPr lang="de-DE" dirty="0" err="1" smtClean="0"/>
              <a:t>text</a:t>
            </a:r>
            <a:endParaRPr lang="de-DE" dirty="0" smtClean="0"/>
          </a:p>
          <a:p>
            <a:pPr lvl="1"/>
            <a:r>
              <a:rPr lang="de-DE" dirty="0" smtClean="0"/>
              <a:t>Second Level</a:t>
            </a:r>
          </a:p>
          <a:p>
            <a:pPr lvl="2"/>
            <a:r>
              <a:rPr lang="de-DE" dirty="0" smtClean="0"/>
              <a:t>Third Level</a:t>
            </a:r>
          </a:p>
          <a:p>
            <a:pPr lvl="3"/>
            <a:r>
              <a:rPr lang="de-DE" dirty="0" err="1" smtClean="0"/>
              <a:t>Fourth</a:t>
            </a:r>
            <a:r>
              <a:rPr lang="de-DE" dirty="0" smtClean="0"/>
              <a:t> Level</a:t>
            </a:r>
          </a:p>
          <a:p>
            <a:pPr lvl="4"/>
            <a:r>
              <a:rPr lang="de-DE" dirty="0" err="1" smtClean="0"/>
              <a:t>Fifth</a:t>
            </a:r>
            <a:r>
              <a:rPr lang="de-DE" dirty="0" smtClean="0"/>
              <a:t> Level</a:t>
            </a:r>
            <a:endParaRPr lang="de-DE" dirty="0"/>
          </a:p>
        </p:txBody>
      </p:sp>
      <p:sp>
        <p:nvSpPr>
          <p:cNvPr id="24" name="Inhaltsplatzhalter 19"/>
          <p:cNvSpPr>
            <a:spLocks noGrp="1"/>
          </p:cNvSpPr>
          <p:nvPr>
            <p:ph sz="quarter" idx="16" hasCustomPrompt="1"/>
          </p:nvPr>
        </p:nvSpPr>
        <p:spPr>
          <a:xfrm>
            <a:off x="8604250" y="1609725"/>
            <a:ext cx="2628000" cy="4225925"/>
          </a:xfrm>
        </p:spPr>
        <p:txBody>
          <a:bodyPr/>
          <a:lstStyle/>
          <a:p>
            <a:pPr lvl="0"/>
            <a:r>
              <a:rPr lang="de-DE" dirty="0" smtClean="0"/>
              <a:t>Click </a:t>
            </a:r>
            <a:r>
              <a:rPr lang="de-DE" dirty="0" err="1" smtClean="0"/>
              <a:t>to</a:t>
            </a:r>
            <a:r>
              <a:rPr lang="de-DE" dirty="0" smtClean="0"/>
              <a:t> </a:t>
            </a:r>
            <a:r>
              <a:rPr lang="de-DE" dirty="0" err="1" smtClean="0"/>
              <a:t>edit</a:t>
            </a:r>
            <a:r>
              <a:rPr lang="de-DE" dirty="0" smtClean="0"/>
              <a:t> </a:t>
            </a:r>
            <a:r>
              <a:rPr lang="de-DE" dirty="0" err="1" smtClean="0"/>
              <a:t>text</a:t>
            </a:r>
            <a:endParaRPr lang="de-DE" dirty="0" smtClean="0"/>
          </a:p>
          <a:p>
            <a:pPr lvl="1"/>
            <a:r>
              <a:rPr lang="de-DE" dirty="0" smtClean="0"/>
              <a:t>Second Level</a:t>
            </a:r>
          </a:p>
          <a:p>
            <a:pPr lvl="2"/>
            <a:r>
              <a:rPr lang="de-DE" dirty="0" smtClean="0"/>
              <a:t>Third Level</a:t>
            </a:r>
          </a:p>
          <a:p>
            <a:pPr lvl="3"/>
            <a:r>
              <a:rPr lang="de-DE" dirty="0" err="1" smtClean="0"/>
              <a:t>Fourth</a:t>
            </a:r>
            <a:r>
              <a:rPr lang="de-DE" dirty="0" smtClean="0"/>
              <a:t> Level</a:t>
            </a:r>
          </a:p>
          <a:p>
            <a:pPr lvl="4"/>
            <a:r>
              <a:rPr lang="de-DE" dirty="0" err="1" smtClean="0"/>
              <a:t>Fifth</a:t>
            </a:r>
            <a:r>
              <a:rPr lang="de-DE" dirty="0" smtClean="0"/>
              <a:t> Level</a:t>
            </a:r>
            <a:endParaRPr lang="de-DE" dirty="0"/>
          </a:p>
        </p:txBody>
      </p:sp>
      <p:sp>
        <p:nvSpPr>
          <p:cNvPr id="10" name="Fußzeilenplatzhalter 4"/>
          <p:cNvSpPr>
            <a:spLocks noGrp="1"/>
          </p:cNvSpPr>
          <p:nvPr>
            <p:ph type="ftr" sz="quarter" idx="3"/>
          </p:nvPr>
        </p:nvSpPr>
        <p:spPr>
          <a:xfrm>
            <a:off x="288925" y="2381"/>
            <a:ext cx="10944225" cy="335550"/>
          </a:xfrm>
          <a:prstGeom prst="rect">
            <a:avLst/>
          </a:prstGeom>
        </p:spPr>
        <p:txBody>
          <a:bodyPr vert="horz" lIns="0" tIns="0" rIns="0" bIns="0" rtlCol="0" anchor="b"/>
          <a:lstStyle>
            <a:lvl1pPr algn="l">
              <a:lnSpc>
                <a:spcPct val="104000"/>
              </a:lnSpc>
              <a:defRPr sz="1100" b="1">
                <a:solidFill>
                  <a:schemeClr val="tx1"/>
                </a:solidFill>
              </a:defRPr>
            </a:lvl1pPr>
          </a:lstStyle>
          <a:p>
            <a:r>
              <a:rPr lang="de-DE" dirty="0" smtClean="0"/>
              <a:t>Headline</a:t>
            </a:r>
            <a:endParaRPr lang="de-DE" dirty="0"/>
          </a:p>
        </p:txBody>
      </p:sp>
      <p:sp>
        <p:nvSpPr>
          <p:cNvPr id="11" name="Textplatzhalter 2"/>
          <p:cNvSpPr>
            <a:spLocks noGrp="1"/>
          </p:cNvSpPr>
          <p:nvPr>
            <p:ph type="body" sz="quarter" idx="10" hasCustomPrompt="1"/>
          </p:nvPr>
        </p:nvSpPr>
        <p:spPr>
          <a:xfrm>
            <a:off x="288000" y="511175"/>
            <a:ext cx="10945149" cy="664797"/>
          </a:xfrm>
        </p:spPr>
        <p:txBody>
          <a:bodyPr>
            <a:noAutofit/>
          </a:bodyPr>
          <a:lstStyle>
            <a:lvl1pPr>
              <a:lnSpc>
                <a:spcPct val="90000"/>
              </a:lnSpc>
              <a:spcBef>
                <a:spcPts val="0"/>
              </a:spcBef>
              <a:defRPr sz="2400" b="1" baseline="0">
                <a:solidFill>
                  <a:srgbClr val="12276E"/>
                </a:solidFill>
              </a:defRPr>
            </a:lvl1pPr>
          </a:lstStyle>
          <a:p>
            <a:pPr lvl="0"/>
            <a:r>
              <a:rPr lang="de-DE" dirty="0" smtClean="0"/>
              <a:t>Action Title</a:t>
            </a:r>
            <a:br>
              <a:rPr lang="de-DE" dirty="0" smtClean="0"/>
            </a:br>
            <a:r>
              <a:rPr lang="de-DE" dirty="0" smtClean="0"/>
              <a:t>Arial </a:t>
            </a:r>
            <a:r>
              <a:rPr lang="de-DE" dirty="0" err="1" smtClean="0"/>
              <a:t>Bold</a:t>
            </a:r>
            <a:r>
              <a:rPr lang="de-DE" dirty="0" smtClean="0"/>
              <a:t>, 24 </a:t>
            </a:r>
            <a:r>
              <a:rPr lang="de-DE" dirty="0" err="1" smtClean="0"/>
              <a:t>pt</a:t>
            </a:r>
            <a:endParaRPr lang="de-DE" dirty="0"/>
          </a:p>
        </p:txBody>
      </p:sp>
      <p:pic>
        <p:nvPicPr>
          <p:cNvPr id="12" name="Grafik 11"/>
          <p:cNvPicPr>
            <a:picLocks noChangeAspect="1"/>
          </p:cNvPicPr>
          <p:nvPr userDrawn="1"/>
        </p:nvPicPr>
        <p:blipFill rotWithShape="1">
          <a:blip r:embed="rId2">
            <a:extLst>
              <a:ext uri="{28A0092B-C50C-407E-A947-70E740481C1C}">
                <a14:useLocalDpi xmlns:a14="http://schemas.microsoft.com/office/drawing/2010/main" val="0"/>
              </a:ext>
            </a:extLst>
          </a:blip>
          <a:srcRect l="1311" t="29160" r="2494" b="29294"/>
          <a:stretch/>
        </p:blipFill>
        <p:spPr>
          <a:xfrm>
            <a:off x="285752" y="6046498"/>
            <a:ext cx="831200" cy="253680"/>
          </a:xfrm>
          <a:prstGeom prst="rect">
            <a:avLst/>
          </a:prstGeom>
        </p:spPr>
      </p:pic>
    </p:spTree>
    <p:extLst>
      <p:ext uri="{BB962C8B-B14F-4D97-AF65-F5344CB8AC3E}">
        <p14:creationId xmlns:p14="http://schemas.microsoft.com/office/powerpoint/2010/main" val="292356017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mpty Slide With Headline And Action Title">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2"/>
            </p:custDataLst>
            <p:extLst>
              <p:ext uri="{D42A27DB-BD31-4B8C-83A1-F6EECF244321}">
                <p14:modId xmlns:p14="http://schemas.microsoft.com/office/powerpoint/2010/main" val="39343046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611" name="think-cell Folie" r:id="rId4" imgW="360" imgH="360" progId="TCLayout.ActiveDocument.1">
                  <p:embed/>
                </p:oleObj>
              </mc:Choice>
              <mc:Fallback>
                <p:oleObj name="think-cell Foli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Fußzeilenplatzhalter 4"/>
          <p:cNvSpPr>
            <a:spLocks noGrp="1"/>
          </p:cNvSpPr>
          <p:nvPr>
            <p:ph type="ftr" sz="quarter" idx="3"/>
          </p:nvPr>
        </p:nvSpPr>
        <p:spPr>
          <a:xfrm>
            <a:off x="288925" y="2381"/>
            <a:ext cx="10944225" cy="335550"/>
          </a:xfrm>
          <a:prstGeom prst="rect">
            <a:avLst/>
          </a:prstGeom>
        </p:spPr>
        <p:txBody>
          <a:bodyPr vert="horz" lIns="0" tIns="0" rIns="0" bIns="0" rtlCol="0" anchor="b"/>
          <a:lstStyle>
            <a:lvl1pPr algn="l">
              <a:lnSpc>
                <a:spcPct val="104000"/>
              </a:lnSpc>
              <a:defRPr sz="1100" b="1">
                <a:solidFill>
                  <a:schemeClr val="tx1"/>
                </a:solidFill>
              </a:defRPr>
            </a:lvl1pPr>
          </a:lstStyle>
          <a:p>
            <a:r>
              <a:rPr lang="de-DE" dirty="0" smtClean="0"/>
              <a:t>Headline</a:t>
            </a:r>
            <a:endParaRPr lang="de-DE" dirty="0"/>
          </a:p>
        </p:txBody>
      </p:sp>
      <p:sp>
        <p:nvSpPr>
          <p:cNvPr id="7" name="Textplatzhalter 2"/>
          <p:cNvSpPr>
            <a:spLocks noGrp="1"/>
          </p:cNvSpPr>
          <p:nvPr>
            <p:ph type="body" sz="quarter" idx="10" hasCustomPrompt="1"/>
          </p:nvPr>
        </p:nvSpPr>
        <p:spPr>
          <a:xfrm>
            <a:off x="288000" y="511175"/>
            <a:ext cx="10945149" cy="664797"/>
          </a:xfrm>
        </p:spPr>
        <p:txBody>
          <a:bodyPr>
            <a:noAutofit/>
          </a:bodyPr>
          <a:lstStyle>
            <a:lvl1pPr>
              <a:lnSpc>
                <a:spcPct val="90000"/>
              </a:lnSpc>
              <a:spcBef>
                <a:spcPts val="0"/>
              </a:spcBef>
              <a:defRPr sz="2400" b="1" baseline="0">
                <a:solidFill>
                  <a:srgbClr val="12276E"/>
                </a:solidFill>
              </a:defRPr>
            </a:lvl1pPr>
          </a:lstStyle>
          <a:p>
            <a:pPr lvl="0"/>
            <a:r>
              <a:rPr lang="de-DE" dirty="0" smtClean="0"/>
              <a:t>Action Title</a:t>
            </a:r>
            <a:br>
              <a:rPr lang="de-DE" dirty="0" smtClean="0"/>
            </a:br>
            <a:r>
              <a:rPr lang="de-DE" dirty="0" smtClean="0"/>
              <a:t>Arial </a:t>
            </a:r>
            <a:r>
              <a:rPr lang="de-DE" dirty="0" err="1" smtClean="0"/>
              <a:t>Bold</a:t>
            </a:r>
            <a:r>
              <a:rPr lang="de-DE" dirty="0" smtClean="0"/>
              <a:t>, 24 </a:t>
            </a:r>
            <a:r>
              <a:rPr lang="de-DE" dirty="0" err="1" smtClean="0"/>
              <a:t>pt</a:t>
            </a:r>
            <a:endParaRPr lang="de-DE" dirty="0"/>
          </a:p>
        </p:txBody>
      </p:sp>
      <p:pic>
        <p:nvPicPr>
          <p:cNvPr id="8" name="Grafik 7"/>
          <p:cNvPicPr>
            <a:picLocks noChangeAspect="1"/>
          </p:cNvPicPr>
          <p:nvPr userDrawn="1"/>
        </p:nvPicPr>
        <p:blipFill rotWithShape="1">
          <a:blip r:embed="rId6">
            <a:extLst>
              <a:ext uri="{28A0092B-C50C-407E-A947-70E740481C1C}">
                <a14:useLocalDpi xmlns:a14="http://schemas.microsoft.com/office/drawing/2010/main" val="0"/>
              </a:ext>
            </a:extLst>
          </a:blip>
          <a:srcRect l="1311" t="29160" r="2494" b="29294"/>
          <a:stretch/>
        </p:blipFill>
        <p:spPr>
          <a:xfrm>
            <a:off x="285752" y="6046498"/>
            <a:ext cx="831200" cy="253680"/>
          </a:xfrm>
          <a:prstGeom prst="rect">
            <a:avLst/>
          </a:prstGeom>
        </p:spPr>
      </p:pic>
    </p:spTree>
    <p:extLst>
      <p:ext uri="{BB962C8B-B14F-4D97-AF65-F5344CB8AC3E}">
        <p14:creationId xmlns:p14="http://schemas.microsoft.com/office/powerpoint/2010/main" val="407003708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18"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oleObject" Target="../embeddings/oleObject6.bin"/><Relationship Id="rId2" Type="http://schemas.openxmlformats.org/officeDocument/2006/relationships/slideLayout" Target="../slideLayouts/slideLayout14.xml"/><Relationship Id="rId16" Type="http://schemas.openxmlformats.org/officeDocument/2006/relationships/tags" Target="../tags/tag9.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ags" Target="../tags/tag8.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vmlDrawing" Target="../drawings/vmlDrawing6.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16"/>
            </p:custDataLst>
            <p:extLst>
              <p:ext uri="{D42A27DB-BD31-4B8C-83A1-F6EECF244321}">
                <p14:modId xmlns:p14="http://schemas.microsoft.com/office/powerpoint/2010/main" val="36925311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06" name="think-cell Folie" r:id="rId17" imgW="270" imgH="270" progId="TCLayout.ActiveDocument.1">
                  <p:embed/>
                </p:oleObj>
              </mc:Choice>
              <mc:Fallback>
                <p:oleObj name="think-cell Folie" r:id="rId17" imgW="270" imgH="270" progId="TCLayout.ActiveDocument.1">
                  <p:embed/>
                  <p:pic>
                    <p:nvPicPr>
                      <p:cNvPr id="0" name=""/>
                      <p:cNvPicPr/>
                      <p:nvPr/>
                    </p:nvPicPr>
                    <p:blipFill>
                      <a:blip r:embed="rId18"/>
                      <a:stretch>
                        <a:fillRect/>
                      </a:stretch>
                    </p:blipFill>
                    <p:spPr>
                      <a:xfrm>
                        <a:off x="1588" y="1588"/>
                        <a:ext cx="1587" cy="1587"/>
                      </a:xfrm>
                      <a:prstGeom prst="rect">
                        <a:avLst/>
                      </a:prstGeom>
                    </p:spPr>
                  </p:pic>
                </p:oleObj>
              </mc:Fallback>
            </mc:AlternateContent>
          </a:graphicData>
        </a:graphic>
      </p:graphicFrame>
      <p:sp>
        <p:nvSpPr>
          <p:cNvPr id="2" name="Titelplatzhalter 1"/>
          <p:cNvSpPr>
            <a:spLocks noGrp="1"/>
          </p:cNvSpPr>
          <p:nvPr>
            <p:ph type="title"/>
          </p:nvPr>
        </p:nvSpPr>
        <p:spPr>
          <a:xfrm>
            <a:off x="288924" y="511175"/>
            <a:ext cx="10944225" cy="664797"/>
          </a:xfrm>
          <a:prstGeom prst="rect">
            <a:avLst/>
          </a:prstGeom>
        </p:spPr>
        <p:txBody>
          <a:bodyPr vert="horz" wrap="square" lIns="0" tIns="0" rIns="0" bIns="0" rtlCol="0" anchor="t" anchorCtr="0">
            <a:noAutofit/>
          </a:bodyPr>
          <a:lstStyle/>
          <a:p>
            <a:r>
              <a:rPr lang="de-DE" dirty="0" smtClean="0"/>
              <a:t>Action Title</a:t>
            </a:r>
            <a:br>
              <a:rPr lang="de-DE" dirty="0" smtClean="0"/>
            </a:br>
            <a:r>
              <a:rPr lang="de-DE" dirty="0" smtClean="0"/>
              <a:t>Arial </a:t>
            </a:r>
            <a:r>
              <a:rPr lang="de-DE" dirty="0" err="1" smtClean="0"/>
              <a:t>Bold</a:t>
            </a:r>
            <a:r>
              <a:rPr lang="de-DE" dirty="0" smtClean="0"/>
              <a:t>, 24 </a:t>
            </a:r>
            <a:r>
              <a:rPr lang="de-DE" dirty="0" err="1" smtClean="0"/>
              <a:t>pt</a:t>
            </a:r>
            <a:endParaRPr lang="de-DE" dirty="0"/>
          </a:p>
        </p:txBody>
      </p:sp>
      <p:sp>
        <p:nvSpPr>
          <p:cNvPr id="3" name="Textplatzhalter 2"/>
          <p:cNvSpPr>
            <a:spLocks noGrp="1"/>
          </p:cNvSpPr>
          <p:nvPr>
            <p:ph type="body" idx="1"/>
          </p:nvPr>
        </p:nvSpPr>
        <p:spPr>
          <a:xfrm>
            <a:off x="288000" y="1609725"/>
            <a:ext cx="10945149" cy="4225926"/>
          </a:xfrm>
          <a:prstGeom prst="rect">
            <a:avLst/>
          </a:prstGeom>
        </p:spPr>
        <p:txBody>
          <a:bodyPr vert="horz" lIns="0" tIns="0" rIns="0" bIns="0" rtlCol="0">
            <a:noAutofit/>
          </a:bodyPr>
          <a:lstStyle/>
          <a:p>
            <a:pPr lvl="0"/>
            <a:r>
              <a:rPr lang="de-DE" dirty="0" smtClean="0"/>
              <a:t>First Level</a:t>
            </a:r>
          </a:p>
          <a:p>
            <a:pPr lvl="1"/>
            <a:r>
              <a:rPr lang="de-DE" dirty="0" smtClean="0"/>
              <a:t>Second Level</a:t>
            </a:r>
          </a:p>
          <a:p>
            <a:pPr lvl="2"/>
            <a:r>
              <a:rPr lang="de-DE" dirty="0" smtClean="0"/>
              <a:t>Third Level</a:t>
            </a:r>
          </a:p>
          <a:p>
            <a:pPr lvl="3"/>
            <a:r>
              <a:rPr lang="de-DE" dirty="0" err="1" smtClean="0"/>
              <a:t>Fourth</a:t>
            </a:r>
            <a:r>
              <a:rPr lang="de-DE" dirty="0" smtClean="0"/>
              <a:t> Level</a:t>
            </a:r>
          </a:p>
          <a:p>
            <a:pPr lvl="4"/>
            <a:r>
              <a:rPr lang="de-DE" dirty="0" err="1" smtClean="0"/>
              <a:t>Fifth</a:t>
            </a:r>
            <a:r>
              <a:rPr lang="de-DE" dirty="0" smtClean="0"/>
              <a:t> Level</a:t>
            </a:r>
          </a:p>
          <a:p>
            <a:pPr lvl="5"/>
            <a:r>
              <a:rPr lang="de-DE" dirty="0" err="1" smtClean="0"/>
              <a:t>Sixth</a:t>
            </a:r>
            <a:r>
              <a:rPr lang="de-DE" dirty="0" smtClean="0"/>
              <a:t> Level</a:t>
            </a:r>
          </a:p>
          <a:p>
            <a:pPr lvl="6"/>
            <a:r>
              <a:rPr lang="de-DE" dirty="0" err="1" smtClean="0"/>
              <a:t>Seventh</a:t>
            </a:r>
            <a:r>
              <a:rPr lang="de-DE" dirty="0" smtClean="0"/>
              <a:t> Level</a:t>
            </a:r>
          </a:p>
          <a:p>
            <a:pPr lvl="7"/>
            <a:r>
              <a:rPr lang="de-DE" dirty="0" err="1" smtClean="0"/>
              <a:t>Eighth</a:t>
            </a:r>
            <a:r>
              <a:rPr lang="de-DE" dirty="0" smtClean="0"/>
              <a:t> Level</a:t>
            </a:r>
          </a:p>
          <a:p>
            <a:pPr lvl="8"/>
            <a:r>
              <a:rPr lang="de-DE" dirty="0" err="1" smtClean="0"/>
              <a:t>Ninth</a:t>
            </a:r>
            <a:r>
              <a:rPr lang="de-DE" dirty="0" smtClean="0"/>
              <a:t> Level</a:t>
            </a:r>
            <a:endParaRPr lang="de-DE" dirty="0"/>
          </a:p>
        </p:txBody>
      </p:sp>
      <p:sp>
        <p:nvSpPr>
          <p:cNvPr id="5" name="Fußzeilenplatzhalter 4"/>
          <p:cNvSpPr>
            <a:spLocks noGrp="1"/>
          </p:cNvSpPr>
          <p:nvPr>
            <p:ph type="ftr" sz="quarter" idx="3"/>
          </p:nvPr>
        </p:nvSpPr>
        <p:spPr>
          <a:xfrm>
            <a:off x="288925" y="2381"/>
            <a:ext cx="10944225" cy="335550"/>
          </a:xfrm>
          <a:prstGeom prst="rect">
            <a:avLst/>
          </a:prstGeom>
        </p:spPr>
        <p:txBody>
          <a:bodyPr vert="horz" lIns="0" tIns="0" rIns="0" bIns="0" rtlCol="0" anchor="b"/>
          <a:lstStyle>
            <a:lvl1pPr algn="l">
              <a:lnSpc>
                <a:spcPct val="104000"/>
              </a:lnSpc>
              <a:defRPr sz="1100" b="1">
                <a:solidFill>
                  <a:schemeClr val="tx1"/>
                </a:solidFill>
              </a:defRPr>
            </a:lvl1pPr>
          </a:lstStyle>
          <a:p>
            <a:r>
              <a:rPr lang="de-DE" dirty="0" smtClean="0"/>
              <a:t>Headline</a:t>
            </a:r>
            <a:endParaRPr lang="de-DE" dirty="0"/>
          </a:p>
        </p:txBody>
      </p:sp>
      <p:sp>
        <p:nvSpPr>
          <p:cNvPr id="77" name="Textfeld 76"/>
          <p:cNvSpPr txBox="1"/>
          <p:nvPr userDrawn="1"/>
        </p:nvSpPr>
        <p:spPr>
          <a:xfrm>
            <a:off x="5351251" y="6149685"/>
            <a:ext cx="820800" cy="176400"/>
          </a:xfrm>
          <a:prstGeom prst="rect">
            <a:avLst/>
          </a:prstGeom>
          <a:noFill/>
        </p:spPr>
        <p:txBody>
          <a:bodyPr wrap="square" lIns="0" tIns="0" rIns="0" bIns="0" rtlCol="0" anchor="b">
            <a:noAutofit/>
          </a:bodyPr>
          <a:lstStyle/>
          <a:p>
            <a:pPr algn="ctr"/>
            <a:fld id="{FAAB48A4-D341-4AE9-8566-EA7878570C6A}" type="slidenum">
              <a:rPr lang="de-DE" sz="1100" smtClean="0">
                <a:solidFill>
                  <a:srgbClr val="4B4B4B"/>
                </a:solidFill>
              </a:rPr>
              <a:t>‹Nr.›</a:t>
            </a:fld>
            <a:endParaRPr lang="en-US" sz="1100" dirty="0">
              <a:solidFill>
                <a:srgbClr val="4B4B4B"/>
              </a:solidFill>
            </a:endParaRPr>
          </a:p>
        </p:txBody>
      </p:sp>
      <p:grpSp>
        <p:nvGrpSpPr>
          <p:cNvPr id="138" name="Gruppieren 137"/>
          <p:cNvGrpSpPr/>
          <p:nvPr userDrawn="1"/>
        </p:nvGrpSpPr>
        <p:grpSpPr>
          <a:xfrm>
            <a:off x="-348582" y="-308570"/>
            <a:ext cx="12206900" cy="7126900"/>
            <a:chOff x="-348582" y="-308570"/>
            <a:chExt cx="12206900" cy="7126900"/>
          </a:xfrm>
        </p:grpSpPr>
        <p:grpSp>
          <p:nvGrpSpPr>
            <p:cNvPr id="139" name="Gruppieren 138"/>
            <p:cNvGrpSpPr/>
            <p:nvPr userDrawn="1"/>
          </p:nvGrpSpPr>
          <p:grpSpPr>
            <a:xfrm>
              <a:off x="-348582" y="362069"/>
              <a:ext cx="180000" cy="5931473"/>
              <a:chOff x="-348582" y="362069"/>
              <a:chExt cx="180000" cy="5931473"/>
            </a:xfrm>
          </p:grpSpPr>
          <p:cxnSp>
            <p:nvCxnSpPr>
              <p:cNvPr id="166"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0" name="Gruppieren 139"/>
            <p:cNvGrpSpPr/>
            <p:nvPr userDrawn="1"/>
          </p:nvGrpSpPr>
          <p:grpSpPr>
            <a:xfrm>
              <a:off x="11678318" y="362069"/>
              <a:ext cx="180000" cy="5931473"/>
              <a:chOff x="11678318" y="362069"/>
              <a:chExt cx="180000" cy="5931473"/>
            </a:xfrm>
          </p:grpSpPr>
          <p:cxnSp>
            <p:nvCxnSpPr>
              <p:cNvPr id="159"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1" name="Gruppieren 140"/>
            <p:cNvGrpSpPr/>
            <p:nvPr userDrawn="1"/>
          </p:nvGrpSpPr>
          <p:grpSpPr>
            <a:xfrm>
              <a:off x="288925" y="6638330"/>
              <a:ext cx="10944224" cy="180000"/>
              <a:chOff x="288925" y="6638330"/>
              <a:chExt cx="10944224" cy="180000"/>
            </a:xfrm>
          </p:grpSpPr>
          <p:cxnSp>
            <p:nvCxnSpPr>
              <p:cNvPr id="151"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2" name="Gruppieren 141"/>
            <p:cNvGrpSpPr/>
            <p:nvPr userDrawn="1"/>
          </p:nvGrpSpPr>
          <p:grpSpPr>
            <a:xfrm>
              <a:off x="288925" y="-308570"/>
              <a:ext cx="10944224" cy="180000"/>
              <a:chOff x="288925" y="-308570"/>
              <a:chExt cx="10944224" cy="180000"/>
            </a:xfrm>
          </p:grpSpPr>
          <p:cxnSp>
            <p:nvCxnSpPr>
              <p:cNvPr id="143"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custDataLst>
      <p:tags r:id="rId15"/>
    </p:custDataLst>
    <p:extLst>
      <p:ext uri="{BB962C8B-B14F-4D97-AF65-F5344CB8AC3E}">
        <p14:creationId xmlns:p14="http://schemas.microsoft.com/office/powerpoint/2010/main" val="792883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8" r:id="rId5"/>
    <p:sldLayoutId id="2147483659" r:id="rId6"/>
    <p:sldLayoutId id="2147483660" r:id="rId7"/>
    <p:sldLayoutId id="2147483661" r:id="rId8"/>
    <p:sldLayoutId id="2147483657" r:id="rId9"/>
    <p:sldLayoutId id="2147483656" r:id="rId10"/>
    <p:sldLayoutId id="2147483653" r:id="rId11"/>
    <p:sldLayoutId id="2147483662" r:id="rId12"/>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2400" b="1" kern="1200" baseline="0">
          <a:solidFill>
            <a:schemeClr val="tx1"/>
          </a:solidFill>
          <a:latin typeface="Arial" panose="020B0604020202020204" pitchFamily="34" charset="0"/>
          <a:ea typeface="+mj-ea"/>
          <a:cs typeface="Arial" panose="020B0604020202020204" pitchFamily="34" charset="0"/>
        </a:defRPr>
      </a:lvl1pPr>
    </p:titleStyle>
    <p:bodyStyle>
      <a:lvl1pPr marL="0" indent="0" algn="l" defTabSz="457200" rtl="0" eaLnBrk="1" latinLnBrk="0" hangingPunct="1">
        <a:lnSpc>
          <a:spcPct val="104000"/>
        </a:lnSpc>
        <a:spcBef>
          <a:spcPts val="1200"/>
        </a:spcBef>
        <a:buFont typeface="Arial" panose="020B0604020202020204" pitchFamily="34" charset="0"/>
        <a:buNone/>
        <a:defRPr sz="1400" kern="1200">
          <a:solidFill>
            <a:srgbClr val="4B4B4B"/>
          </a:solidFill>
          <a:latin typeface="+mn-lt"/>
          <a:ea typeface="+mn-ea"/>
          <a:cs typeface="+mn-cs"/>
        </a:defRPr>
      </a:lvl1pPr>
      <a:lvl2pPr marL="180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400" kern="1200">
          <a:solidFill>
            <a:srgbClr val="4B4B4B"/>
          </a:solidFill>
          <a:latin typeface="+mn-lt"/>
          <a:ea typeface="+mn-ea"/>
          <a:cs typeface="+mn-cs"/>
        </a:defRPr>
      </a:lvl2pPr>
      <a:lvl3pPr marL="360000" indent="-180000" algn="l" defTabSz="439200" rtl="0" eaLnBrk="1" latinLnBrk="0" hangingPunct="1">
        <a:lnSpc>
          <a:spcPct val="104000"/>
        </a:lnSpc>
        <a:spcBef>
          <a:spcPts val="300"/>
        </a:spcBef>
        <a:buClr>
          <a:schemeClr val="tx1"/>
        </a:buClr>
        <a:buSzPct val="70000"/>
        <a:buFont typeface="Wingdings 2" panose="05020102010507070707" pitchFamily="18" charset="2"/>
        <a:buChar char="¡"/>
        <a:defRPr sz="1400" kern="1200">
          <a:solidFill>
            <a:srgbClr val="4B4B4B"/>
          </a:solidFill>
          <a:latin typeface="+mn-lt"/>
          <a:ea typeface="+mn-ea"/>
          <a:cs typeface="+mn-cs"/>
        </a:defRPr>
      </a:lvl3pPr>
      <a:lvl4pPr marL="5616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400" kern="1200">
          <a:solidFill>
            <a:srgbClr val="4B4B4B"/>
          </a:solidFill>
          <a:latin typeface="+mn-lt"/>
          <a:ea typeface="+mn-ea"/>
          <a:cs typeface="+mn-cs"/>
        </a:defRPr>
      </a:lvl4pPr>
      <a:lvl5pPr marL="756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400" kern="1200" baseline="0">
          <a:solidFill>
            <a:srgbClr val="4B4B4B"/>
          </a:solidFill>
          <a:latin typeface="+mn-lt"/>
          <a:ea typeface="+mn-ea"/>
          <a:cs typeface="+mn-cs"/>
        </a:defRPr>
      </a:lvl5pPr>
      <a:lvl6pPr marL="931863" indent="-179388" algn="l" defTabSz="914400" rtl="0" eaLnBrk="1" latinLnBrk="0" hangingPunct="1">
        <a:lnSpc>
          <a:spcPct val="104000"/>
        </a:lnSpc>
        <a:spcBef>
          <a:spcPts val="300"/>
        </a:spcBef>
        <a:buClr>
          <a:schemeClr val="tx1"/>
        </a:buClr>
        <a:buSzPct val="70000"/>
        <a:buFont typeface="Wingdings 2" pitchFamily="18" charset="2"/>
        <a:buChar char=""/>
        <a:defRPr sz="1400" kern="1200">
          <a:solidFill>
            <a:srgbClr val="4B4B4B"/>
          </a:solidFill>
          <a:latin typeface="+mn-lt"/>
          <a:ea typeface="+mn-ea"/>
          <a:cs typeface="+mn-cs"/>
        </a:defRPr>
      </a:lvl6pPr>
      <a:lvl7pPr marL="1090613" indent="-179388" algn="l" defTabSz="914400" rtl="0" eaLnBrk="1" latinLnBrk="0" hangingPunct="1">
        <a:lnSpc>
          <a:spcPct val="104000"/>
        </a:lnSpc>
        <a:spcBef>
          <a:spcPts val="300"/>
        </a:spcBef>
        <a:buClr>
          <a:schemeClr val="tx1"/>
        </a:buClr>
        <a:buSzPct val="70000"/>
        <a:buFont typeface="Wingdings 2" pitchFamily="18" charset="2"/>
        <a:buChar char=""/>
        <a:defRPr sz="1400" kern="1200">
          <a:solidFill>
            <a:srgbClr val="4B4B4B"/>
          </a:solidFill>
          <a:latin typeface="+mn-lt"/>
          <a:ea typeface="+mn-ea"/>
          <a:cs typeface="+mn-cs"/>
        </a:defRPr>
      </a:lvl7pPr>
      <a:lvl8pPr marL="1281113" indent="-179388" algn="l" defTabSz="914400" rtl="0" eaLnBrk="1" latinLnBrk="0" hangingPunct="1">
        <a:lnSpc>
          <a:spcPct val="104000"/>
        </a:lnSpc>
        <a:spcBef>
          <a:spcPts val="300"/>
        </a:spcBef>
        <a:buClr>
          <a:schemeClr val="tx1"/>
        </a:buClr>
        <a:buSzPct val="70000"/>
        <a:buFont typeface="Wingdings 2" pitchFamily="18" charset="2"/>
        <a:buChar char=""/>
        <a:defRPr sz="1400" kern="1200">
          <a:solidFill>
            <a:srgbClr val="4B4B4B"/>
          </a:solidFill>
          <a:latin typeface="+mn-lt"/>
          <a:ea typeface="+mn-ea"/>
          <a:cs typeface="+mn-cs"/>
        </a:defRPr>
      </a:lvl8pPr>
      <a:lvl9pPr marL="1474788" indent="-179388" algn="l" defTabSz="914400" rtl="0" eaLnBrk="1" latinLnBrk="0" hangingPunct="1">
        <a:lnSpc>
          <a:spcPct val="104000"/>
        </a:lnSpc>
        <a:spcBef>
          <a:spcPts val="300"/>
        </a:spcBef>
        <a:buClr>
          <a:schemeClr val="tx1"/>
        </a:buClr>
        <a:buSzPct val="70000"/>
        <a:buFont typeface="Wingdings 2" pitchFamily="18" charset="2"/>
        <a:buChar char=""/>
        <a:defRPr sz="1400" kern="1200">
          <a:solidFill>
            <a:srgbClr val="4B4B4B"/>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16"/>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023" name="think-cell Folie" r:id="rId17" imgW="270" imgH="270" progId="TCLayout.ActiveDocument.1">
                  <p:embed/>
                </p:oleObj>
              </mc:Choice>
              <mc:Fallback>
                <p:oleObj name="think-cell Folie" r:id="rId17" imgW="270" imgH="270" progId="TCLayout.ActiveDocument.1">
                  <p:embed/>
                  <p:pic>
                    <p:nvPicPr>
                      <p:cNvPr id="4" name="Objekt 3" hidden="1"/>
                      <p:cNvPicPr/>
                      <p:nvPr/>
                    </p:nvPicPr>
                    <p:blipFill>
                      <a:blip r:embed="rId18"/>
                      <a:stretch>
                        <a:fillRect/>
                      </a:stretch>
                    </p:blipFill>
                    <p:spPr>
                      <a:xfrm>
                        <a:off x="1588" y="1588"/>
                        <a:ext cx="1587" cy="1587"/>
                      </a:xfrm>
                      <a:prstGeom prst="rect">
                        <a:avLst/>
                      </a:prstGeom>
                    </p:spPr>
                  </p:pic>
                </p:oleObj>
              </mc:Fallback>
            </mc:AlternateContent>
          </a:graphicData>
        </a:graphic>
      </p:graphicFrame>
      <p:sp>
        <p:nvSpPr>
          <p:cNvPr id="2" name="Titelplatzhalter 1"/>
          <p:cNvSpPr>
            <a:spLocks noGrp="1"/>
          </p:cNvSpPr>
          <p:nvPr>
            <p:ph type="title"/>
          </p:nvPr>
        </p:nvSpPr>
        <p:spPr>
          <a:xfrm>
            <a:off x="288924" y="511175"/>
            <a:ext cx="10944225" cy="664797"/>
          </a:xfrm>
          <a:prstGeom prst="rect">
            <a:avLst/>
          </a:prstGeom>
        </p:spPr>
        <p:txBody>
          <a:bodyPr vert="horz" wrap="square" lIns="0" tIns="0" rIns="0" bIns="0" rtlCol="0" anchor="t" anchorCtr="0">
            <a:noAutofit/>
          </a:bodyPr>
          <a:lstStyle/>
          <a:p>
            <a:r>
              <a:rPr lang="en-US" dirty="0" smtClean="0"/>
              <a:t>Action Title</a:t>
            </a:r>
            <a:br>
              <a:rPr lang="en-US" dirty="0" smtClean="0"/>
            </a:br>
            <a:r>
              <a:rPr lang="en-US" dirty="0" smtClean="0"/>
              <a:t>Arial Bold, 24 </a:t>
            </a:r>
            <a:r>
              <a:rPr lang="en-US" dirty="0" err="1" smtClean="0"/>
              <a:t>pt</a:t>
            </a:r>
            <a:endParaRPr lang="en-US" dirty="0"/>
          </a:p>
        </p:txBody>
      </p:sp>
      <p:sp>
        <p:nvSpPr>
          <p:cNvPr id="3" name="Textplatzhalter 2"/>
          <p:cNvSpPr>
            <a:spLocks noGrp="1"/>
          </p:cNvSpPr>
          <p:nvPr>
            <p:ph type="body" idx="1"/>
          </p:nvPr>
        </p:nvSpPr>
        <p:spPr>
          <a:xfrm>
            <a:off x="288000" y="1609725"/>
            <a:ext cx="10945149" cy="4225926"/>
          </a:xfrm>
          <a:prstGeom prst="rect">
            <a:avLst/>
          </a:prstGeom>
        </p:spPr>
        <p:txBody>
          <a:bodyPr vert="horz" lIns="0" tIns="0" rIns="0" bIns="0" rtlCol="0">
            <a:noAutofit/>
          </a:body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US" dirty="0"/>
          </a:p>
        </p:txBody>
      </p:sp>
      <p:sp>
        <p:nvSpPr>
          <p:cNvPr id="5" name="Fußzeilenplatzhalter 4"/>
          <p:cNvSpPr>
            <a:spLocks noGrp="1"/>
          </p:cNvSpPr>
          <p:nvPr>
            <p:ph type="ftr" sz="quarter" idx="3"/>
          </p:nvPr>
        </p:nvSpPr>
        <p:spPr>
          <a:xfrm>
            <a:off x="288925" y="2381"/>
            <a:ext cx="10944225" cy="335550"/>
          </a:xfrm>
          <a:prstGeom prst="rect">
            <a:avLst/>
          </a:prstGeom>
        </p:spPr>
        <p:txBody>
          <a:bodyPr vert="horz" lIns="0" tIns="0" rIns="0" bIns="0" rtlCol="0" anchor="b"/>
          <a:lstStyle>
            <a:lvl1pPr algn="l">
              <a:lnSpc>
                <a:spcPct val="104000"/>
              </a:lnSpc>
              <a:defRPr sz="1100" b="1">
                <a:solidFill>
                  <a:schemeClr val="tx1"/>
                </a:solidFill>
              </a:defRPr>
            </a:lvl1pPr>
          </a:lstStyle>
          <a:p>
            <a:r>
              <a:rPr lang="en-US" dirty="0" smtClean="0"/>
              <a:t>Headline</a:t>
            </a:r>
            <a:endParaRPr lang="en-US" dirty="0"/>
          </a:p>
        </p:txBody>
      </p:sp>
      <p:sp>
        <p:nvSpPr>
          <p:cNvPr id="77" name="Textfeld 76"/>
          <p:cNvSpPr txBox="1"/>
          <p:nvPr userDrawn="1"/>
        </p:nvSpPr>
        <p:spPr>
          <a:xfrm>
            <a:off x="5351251" y="6149685"/>
            <a:ext cx="820800" cy="176400"/>
          </a:xfrm>
          <a:prstGeom prst="rect">
            <a:avLst/>
          </a:prstGeom>
          <a:noFill/>
        </p:spPr>
        <p:txBody>
          <a:bodyPr wrap="square" lIns="0" tIns="0" rIns="0" bIns="0" rtlCol="0" anchor="b">
            <a:noAutofit/>
          </a:bodyPr>
          <a:lstStyle/>
          <a:p>
            <a:pPr algn="ctr"/>
            <a:fld id="{FAAB48A4-D341-4AE9-8566-EA7878570C6A}" type="slidenum">
              <a:rPr lang="en-US" sz="1100" smtClean="0">
                <a:solidFill>
                  <a:srgbClr val="4B4B4B"/>
                </a:solidFill>
              </a:rPr>
              <a:t>‹Nr.›</a:t>
            </a:fld>
            <a:endParaRPr lang="en-US" sz="1100" dirty="0">
              <a:solidFill>
                <a:srgbClr val="4B4B4B"/>
              </a:solidFill>
            </a:endParaRPr>
          </a:p>
        </p:txBody>
      </p:sp>
      <p:grpSp>
        <p:nvGrpSpPr>
          <p:cNvPr id="138" name="Gruppieren 137"/>
          <p:cNvGrpSpPr/>
          <p:nvPr userDrawn="1"/>
        </p:nvGrpSpPr>
        <p:grpSpPr>
          <a:xfrm>
            <a:off x="-348582" y="-308570"/>
            <a:ext cx="12206900" cy="7126900"/>
            <a:chOff x="-348582" y="-308570"/>
            <a:chExt cx="12206900" cy="7126900"/>
          </a:xfrm>
        </p:grpSpPr>
        <p:grpSp>
          <p:nvGrpSpPr>
            <p:cNvPr id="139" name="Gruppieren 138"/>
            <p:cNvGrpSpPr/>
            <p:nvPr userDrawn="1"/>
          </p:nvGrpSpPr>
          <p:grpSpPr>
            <a:xfrm>
              <a:off x="-348582" y="362069"/>
              <a:ext cx="180000" cy="5931473"/>
              <a:chOff x="-348582" y="362069"/>
              <a:chExt cx="180000" cy="5931473"/>
            </a:xfrm>
          </p:grpSpPr>
          <p:cxnSp>
            <p:nvCxnSpPr>
              <p:cNvPr id="166"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0" name="Gruppieren 139"/>
            <p:cNvGrpSpPr/>
            <p:nvPr userDrawn="1"/>
          </p:nvGrpSpPr>
          <p:grpSpPr>
            <a:xfrm>
              <a:off x="11678318" y="362069"/>
              <a:ext cx="180000" cy="5931473"/>
              <a:chOff x="11678318" y="362069"/>
              <a:chExt cx="180000" cy="5931473"/>
            </a:xfrm>
          </p:grpSpPr>
          <p:cxnSp>
            <p:nvCxnSpPr>
              <p:cNvPr id="159"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1" name="Gruppieren 140"/>
            <p:cNvGrpSpPr/>
            <p:nvPr userDrawn="1"/>
          </p:nvGrpSpPr>
          <p:grpSpPr>
            <a:xfrm>
              <a:off x="288925" y="6638330"/>
              <a:ext cx="10944224" cy="180000"/>
              <a:chOff x="288925" y="6638330"/>
              <a:chExt cx="10944224" cy="180000"/>
            </a:xfrm>
          </p:grpSpPr>
          <p:cxnSp>
            <p:nvCxnSpPr>
              <p:cNvPr id="151"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2" name="Gruppieren 141"/>
            <p:cNvGrpSpPr/>
            <p:nvPr userDrawn="1"/>
          </p:nvGrpSpPr>
          <p:grpSpPr>
            <a:xfrm>
              <a:off x="288925" y="-308570"/>
              <a:ext cx="10944224" cy="180000"/>
              <a:chOff x="288925" y="-308570"/>
              <a:chExt cx="10944224" cy="180000"/>
            </a:xfrm>
          </p:grpSpPr>
          <p:cxnSp>
            <p:nvCxnSpPr>
              <p:cNvPr id="143"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custDataLst>
      <p:tags r:id="rId15"/>
    </p:custDataLst>
    <p:extLst>
      <p:ext uri="{BB962C8B-B14F-4D97-AF65-F5344CB8AC3E}">
        <p14:creationId xmlns:p14="http://schemas.microsoft.com/office/powerpoint/2010/main" val="3955071029"/>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2400" b="1" kern="1200" baseline="0">
          <a:solidFill>
            <a:schemeClr val="tx1"/>
          </a:solidFill>
          <a:latin typeface="Arial" panose="020B0604020202020204" pitchFamily="34" charset="0"/>
          <a:ea typeface="+mj-ea"/>
          <a:cs typeface="Arial" panose="020B0604020202020204" pitchFamily="34" charset="0"/>
        </a:defRPr>
      </a:lvl1pPr>
    </p:titleStyle>
    <p:bodyStyle>
      <a:lvl1pPr marL="0" indent="0" algn="l" defTabSz="457200" rtl="0" eaLnBrk="1" latinLnBrk="0" hangingPunct="1">
        <a:lnSpc>
          <a:spcPct val="104000"/>
        </a:lnSpc>
        <a:spcBef>
          <a:spcPts val="1200"/>
        </a:spcBef>
        <a:buFont typeface="Arial" panose="020B0604020202020204" pitchFamily="34" charset="0"/>
        <a:buNone/>
        <a:defRPr sz="1400" kern="1200">
          <a:solidFill>
            <a:srgbClr val="4B4B4B"/>
          </a:solidFill>
          <a:latin typeface="+mn-lt"/>
          <a:ea typeface="+mn-ea"/>
          <a:cs typeface="+mn-cs"/>
        </a:defRPr>
      </a:lvl1pPr>
      <a:lvl2pPr marL="180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400" kern="1200">
          <a:solidFill>
            <a:srgbClr val="4B4B4B"/>
          </a:solidFill>
          <a:latin typeface="+mn-lt"/>
          <a:ea typeface="+mn-ea"/>
          <a:cs typeface="+mn-cs"/>
        </a:defRPr>
      </a:lvl2pPr>
      <a:lvl3pPr marL="360000" indent="-180000" algn="l" defTabSz="439200" rtl="0" eaLnBrk="1" latinLnBrk="0" hangingPunct="1">
        <a:lnSpc>
          <a:spcPct val="104000"/>
        </a:lnSpc>
        <a:spcBef>
          <a:spcPts val="300"/>
        </a:spcBef>
        <a:buClr>
          <a:schemeClr val="tx1"/>
        </a:buClr>
        <a:buSzPct val="70000"/>
        <a:buFont typeface="Wingdings 2" panose="05020102010507070707" pitchFamily="18" charset="2"/>
        <a:buChar char="¡"/>
        <a:defRPr sz="1400" kern="1200">
          <a:solidFill>
            <a:srgbClr val="4B4B4B"/>
          </a:solidFill>
          <a:latin typeface="+mn-lt"/>
          <a:ea typeface="+mn-ea"/>
          <a:cs typeface="+mn-cs"/>
        </a:defRPr>
      </a:lvl3pPr>
      <a:lvl4pPr marL="5616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400" kern="1200">
          <a:solidFill>
            <a:srgbClr val="4B4B4B"/>
          </a:solidFill>
          <a:latin typeface="+mn-lt"/>
          <a:ea typeface="+mn-ea"/>
          <a:cs typeface="+mn-cs"/>
        </a:defRPr>
      </a:lvl4pPr>
      <a:lvl5pPr marL="756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400" kern="1200" baseline="0">
          <a:solidFill>
            <a:srgbClr val="4B4B4B"/>
          </a:solidFill>
          <a:latin typeface="+mn-lt"/>
          <a:ea typeface="+mn-ea"/>
          <a:cs typeface="+mn-cs"/>
        </a:defRPr>
      </a:lvl5pPr>
      <a:lvl6pPr marL="931863" indent="-179388" algn="l" defTabSz="914400" rtl="0" eaLnBrk="1" latinLnBrk="0" hangingPunct="1">
        <a:lnSpc>
          <a:spcPct val="104000"/>
        </a:lnSpc>
        <a:spcBef>
          <a:spcPts val="300"/>
        </a:spcBef>
        <a:buClr>
          <a:schemeClr val="tx1"/>
        </a:buClr>
        <a:buSzPct val="70000"/>
        <a:buFont typeface="Wingdings 2" pitchFamily="18" charset="2"/>
        <a:buChar char=""/>
        <a:defRPr sz="1400" kern="1200">
          <a:solidFill>
            <a:srgbClr val="4B4B4B"/>
          </a:solidFill>
          <a:latin typeface="+mn-lt"/>
          <a:ea typeface="+mn-ea"/>
          <a:cs typeface="+mn-cs"/>
        </a:defRPr>
      </a:lvl6pPr>
      <a:lvl7pPr marL="1090613" indent="-179388" algn="l" defTabSz="914400" rtl="0" eaLnBrk="1" latinLnBrk="0" hangingPunct="1">
        <a:lnSpc>
          <a:spcPct val="104000"/>
        </a:lnSpc>
        <a:spcBef>
          <a:spcPts val="300"/>
        </a:spcBef>
        <a:buClr>
          <a:schemeClr val="tx1"/>
        </a:buClr>
        <a:buSzPct val="70000"/>
        <a:buFont typeface="Wingdings 2" pitchFamily="18" charset="2"/>
        <a:buChar char=""/>
        <a:defRPr sz="1400" kern="1200">
          <a:solidFill>
            <a:srgbClr val="4B4B4B"/>
          </a:solidFill>
          <a:latin typeface="+mn-lt"/>
          <a:ea typeface="+mn-ea"/>
          <a:cs typeface="+mn-cs"/>
        </a:defRPr>
      </a:lvl7pPr>
      <a:lvl8pPr marL="1281113" indent="-179388" algn="l" defTabSz="914400" rtl="0" eaLnBrk="1" latinLnBrk="0" hangingPunct="1">
        <a:lnSpc>
          <a:spcPct val="104000"/>
        </a:lnSpc>
        <a:spcBef>
          <a:spcPts val="300"/>
        </a:spcBef>
        <a:buClr>
          <a:schemeClr val="tx1"/>
        </a:buClr>
        <a:buSzPct val="70000"/>
        <a:buFont typeface="Wingdings 2" pitchFamily="18" charset="2"/>
        <a:buChar char=""/>
        <a:defRPr sz="1400" kern="1200">
          <a:solidFill>
            <a:srgbClr val="4B4B4B"/>
          </a:solidFill>
          <a:latin typeface="+mn-lt"/>
          <a:ea typeface="+mn-ea"/>
          <a:cs typeface="+mn-cs"/>
        </a:defRPr>
      </a:lvl8pPr>
      <a:lvl9pPr marL="1474788" indent="-179388" algn="l" defTabSz="914400" rtl="0" eaLnBrk="1" latinLnBrk="0" hangingPunct="1">
        <a:lnSpc>
          <a:spcPct val="104000"/>
        </a:lnSpc>
        <a:spcBef>
          <a:spcPts val="300"/>
        </a:spcBef>
        <a:buClr>
          <a:schemeClr val="tx1"/>
        </a:buClr>
        <a:buSzPct val="70000"/>
        <a:buFont typeface="Wingdings 2" pitchFamily="18" charset="2"/>
        <a:buChar char=""/>
        <a:defRPr sz="1400" kern="1200">
          <a:solidFill>
            <a:srgbClr val="4B4B4B"/>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4.xml"/><Relationship Id="rId1" Type="http://schemas.openxmlformats.org/officeDocument/2006/relationships/vmlDrawing" Target="../drawings/vmlDrawing11.vml"/><Relationship Id="rId6" Type="http://schemas.openxmlformats.org/officeDocument/2006/relationships/image" Target="../media/image13.png"/><Relationship Id="rId5" Type="http://schemas.openxmlformats.org/officeDocument/2006/relationships/image" Target="../media/image12.emf"/><Relationship Id="rId4" Type="http://schemas.openxmlformats.org/officeDocument/2006/relationships/oleObject" Target="../embeddings/oleObject11.bin"/></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Layout" Target="../slideLayouts/slideLayout9.xml"/><Relationship Id="rId7" Type="http://schemas.openxmlformats.org/officeDocument/2006/relationships/image" Target="../media/image15.png"/><Relationship Id="rId2" Type="http://schemas.openxmlformats.org/officeDocument/2006/relationships/tags" Target="../tags/tag15.xml"/><Relationship Id="rId1" Type="http://schemas.openxmlformats.org/officeDocument/2006/relationships/vmlDrawing" Target="../drawings/vmlDrawing12.vml"/><Relationship Id="rId6" Type="http://schemas.openxmlformats.org/officeDocument/2006/relationships/image" Target="../media/image14.png"/><Relationship Id="rId5" Type="http://schemas.openxmlformats.org/officeDocument/2006/relationships/image" Target="../media/image12.emf"/><Relationship Id="rId4" Type="http://schemas.openxmlformats.org/officeDocument/2006/relationships/oleObject" Target="../embeddings/oleObject12.bin"/><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6.xml"/><Relationship Id="rId1" Type="http://schemas.openxmlformats.org/officeDocument/2006/relationships/vmlDrawing" Target="../drawings/vmlDrawing13.vml"/><Relationship Id="rId5" Type="http://schemas.openxmlformats.org/officeDocument/2006/relationships/image" Target="../media/image12.emf"/><Relationship Id="rId4" Type="http://schemas.openxmlformats.org/officeDocument/2006/relationships/oleObject" Target="../embeddings/oleObject13.bin"/></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19.png"/><Relationship Id="rId2" Type="http://schemas.openxmlformats.org/officeDocument/2006/relationships/tags" Target="../tags/tag17.xml"/><Relationship Id="rId1" Type="http://schemas.openxmlformats.org/officeDocument/2006/relationships/vmlDrawing" Target="../drawings/vmlDrawing14.vml"/><Relationship Id="rId6" Type="http://schemas.openxmlformats.org/officeDocument/2006/relationships/image" Target="../media/image18.png"/><Relationship Id="rId5" Type="http://schemas.openxmlformats.org/officeDocument/2006/relationships/image" Target="../media/image12.emf"/><Relationship Id="rId4" Type="http://schemas.openxmlformats.org/officeDocument/2006/relationships/oleObject" Target="../embeddings/oleObject14.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8.xml"/><Relationship Id="rId1" Type="http://schemas.openxmlformats.org/officeDocument/2006/relationships/vmlDrawing" Target="../drawings/vmlDrawing15.vml"/><Relationship Id="rId6" Type="http://schemas.openxmlformats.org/officeDocument/2006/relationships/image" Target="../media/image20.png"/><Relationship Id="rId5" Type="http://schemas.openxmlformats.org/officeDocument/2006/relationships/image" Target="../media/image12.emf"/><Relationship Id="rId4" Type="http://schemas.openxmlformats.org/officeDocument/2006/relationships/oleObject" Target="../embeddings/oleObject15.bin"/></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9.xml"/><Relationship Id="rId1" Type="http://schemas.openxmlformats.org/officeDocument/2006/relationships/vmlDrawing" Target="../drawings/vmlDrawing16.vml"/><Relationship Id="rId5" Type="http://schemas.openxmlformats.org/officeDocument/2006/relationships/image" Target="../media/image12.emf"/><Relationship Id="rId4" Type="http://schemas.openxmlformats.org/officeDocument/2006/relationships/oleObject" Target="../embeddings/oleObject16.bin"/></Relationships>
</file>

<file path=ppt/slides/_rels/slide9.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slideLayout" Target="../slideLayouts/slideLayout18.xml"/><Relationship Id="rId7" Type="http://schemas.openxmlformats.org/officeDocument/2006/relationships/image" Target="../media/image12.emf"/><Relationship Id="rId2" Type="http://schemas.openxmlformats.org/officeDocument/2006/relationships/tags" Target="../tags/tag20.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image" Target="../media/image21.jpeg"/><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platzhalter 6"/>
          <p:cNvSpPr>
            <a:spLocks noGrp="1"/>
          </p:cNvSpPr>
          <p:nvPr>
            <p:ph type="body" sz="quarter" idx="12"/>
          </p:nvPr>
        </p:nvSpPr>
        <p:spPr>
          <a:xfrm>
            <a:off x="288000" y="1685400"/>
            <a:ext cx="10945150" cy="2217600"/>
          </a:xfrm>
        </p:spPr>
        <p:txBody>
          <a:bodyPr/>
          <a:lstStyle/>
          <a:p>
            <a:r>
              <a:rPr lang="en-US" dirty="0" smtClean="0"/>
              <a:t>Guiding through a typical </a:t>
            </a:r>
          </a:p>
          <a:p>
            <a:r>
              <a:rPr lang="en-US" dirty="0" smtClean="0"/>
              <a:t>Machine Learning Pipeline</a:t>
            </a:r>
            <a:endParaRPr lang="en-US" dirty="0"/>
          </a:p>
        </p:txBody>
      </p:sp>
    </p:spTree>
    <p:extLst>
      <p:ext uri="{BB962C8B-B14F-4D97-AF65-F5344CB8AC3E}">
        <p14:creationId xmlns:p14="http://schemas.microsoft.com/office/powerpoint/2010/main" val="42539523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3"/>
          </p:nvPr>
        </p:nvSpPr>
        <p:spPr/>
        <p:txBody>
          <a:bodyPr/>
          <a:lstStyle/>
          <a:p>
            <a:r>
              <a:rPr lang="de-DE" dirty="0" smtClean="0"/>
              <a:t>ML Pipeline</a:t>
            </a:r>
            <a:endParaRPr lang="de-DE" dirty="0"/>
          </a:p>
        </p:txBody>
      </p:sp>
      <p:sp>
        <p:nvSpPr>
          <p:cNvPr id="3" name="Textplatzhalter 2"/>
          <p:cNvSpPr>
            <a:spLocks noGrp="1"/>
          </p:cNvSpPr>
          <p:nvPr>
            <p:ph type="body" sz="quarter" idx="10"/>
          </p:nvPr>
        </p:nvSpPr>
        <p:spPr>
          <a:xfrm>
            <a:off x="288000" y="472354"/>
            <a:ext cx="10945149" cy="664797"/>
          </a:xfrm>
        </p:spPr>
        <p:txBody>
          <a:bodyPr/>
          <a:lstStyle/>
          <a:p>
            <a:r>
              <a:rPr lang="en-US" dirty="0" smtClean="0"/>
              <a:t>The Standard Machine Learning Pipeline is derived from the CRISP-DM Model</a:t>
            </a:r>
            <a:endParaRPr lang="en-US" dirty="0"/>
          </a:p>
        </p:txBody>
      </p:sp>
      <p:sp>
        <p:nvSpPr>
          <p:cNvPr id="5" name="Rechteck 4"/>
          <p:cNvSpPr/>
          <p:nvPr/>
        </p:nvSpPr>
        <p:spPr>
          <a:xfrm>
            <a:off x="11704320" y="337931"/>
            <a:ext cx="1294228" cy="562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Michael</a:t>
            </a:r>
            <a:endParaRPr lang="en-US" dirty="0"/>
          </a:p>
        </p:txBody>
      </p:sp>
      <p:sp>
        <p:nvSpPr>
          <p:cNvPr id="6" name="Flussdiagramm: Magnetplattenspeicher 5"/>
          <p:cNvSpPr/>
          <p:nvPr/>
        </p:nvSpPr>
        <p:spPr>
          <a:xfrm>
            <a:off x="1328572" y="1359527"/>
            <a:ext cx="801858" cy="928468"/>
          </a:xfrm>
          <a:prstGeom prst="flowChartMagneticDisk">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Datasets</a:t>
            </a:r>
            <a:endParaRPr lang="en-US" sz="1100" dirty="0">
              <a:solidFill>
                <a:schemeClr val="tx1"/>
              </a:solidFill>
            </a:endParaRPr>
          </a:p>
        </p:txBody>
      </p:sp>
      <p:sp>
        <p:nvSpPr>
          <p:cNvPr id="7" name="Rechteck 6"/>
          <p:cNvSpPr/>
          <p:nvPr/>
        </p:nvSpPr>
        <p:spPr>
          <a:xfrm>
            <a:off x="2732216" y="1544039"/>
            <a:ext cx="1659988" cy="5556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rPr>
              <a:t>Data Retrieval</a:t>
            </a:r>
            <a:endParaRPr lang="en-US" sz="1100" dirty="0">
              <a:solidFill>
                <a:schemeClr val="bg1"/>
              </a:solidFill>
            </a:endParaRPr>
          </a:p>
        </p:txBody>
      </p:sp>
      <p:sp>
        <p:nvSpPr>
          <p:cNvPr id="8" name="Rechteck 7"/>
          <p:cNvSpPr/>
          <p:nvPr/>
        </p:nvSpPr>
        <p:spPr>
          <a:xfrm>
            <a:off x="1328767" y="2728683"/>
            <a:ext cx="4487594" cy="119833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smtClean="0">
                <a:solidFill>
                  <a:schemeClr val="bg1"/>
                </a:solidFill>
              </a:rPr>
              <a:t>Data Preparation &amp; Feature Engineering</a:t>
            </a:r>
            <a:endParaRPr lang="en-US" sz="1100" dirty="0">
              <a:solidFill>
                <a:schemeClr val="bg1"/>
              </a:solidFill>
            </a:endParaRPr>
          </a:p>
        </p:txBody>
      </p:sp>
      <p:sp>
        <p:nvSpPr>
          <p:cNvPr id="9" name="Rechteck 8"/>
          <p:cNvSpPr/>
          <p:nvPr/>
        </p:nvSpPr>
        <p:spPr>
          <a:xfrm>
            <a:off x="6523262" y="3037587"/>
            <a:ext cx="1659988" cy="5556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rPr>
              <a:t>Modeling</a:t>
            </a:r>
            <a:endParaRPr lang="en-US" sz="1100" dirty="0">
              <a:solidFill>
                <a:schemeClr val="bg1"/>
              </a:solidFill>
            </a:endParaRPr>
          </a:p>
        </p:txBody>
      </p:sp>
      <p:sp>
        <p:nvSpPr>
          <p:cNvPr id="10" name="Rechteck 9"/>
          <p:cNvSpPr/>
          <p:nvPr/>
        </p:nvSpPr>
        <p:spPr>
          <a:xfrm>
            <a:off x="8802004" y="3048626"/>
            <a:ext cx="1659988" cy="5556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rPr>
              <a:t>Model Evaluation &amp; Tuning</a:t>
            </a:r>
            <a:endParaRPr lang="en-US" sz="1100" dirty="0">
              <a:solidFill>
                <a:schemeClr val="bg1"/>
              </a:solidFill>
            </a:endParaRPr>
          </a:p>
        </p:txBody>
      </p:sp>
      <p:sp>
        <p:nvSpPr>
          <p:cNvPr id="11" name="Rechteck 10"/>
          <p:cNvSpPr/>
          <p:nvPr/>
        </p:nvSpPr>
        <p:spPr>
          <a:xfrm>
            <a:off x="8802004" y="5617297"/>
            <a:ext cx="1659988" cy="5556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rPr>
              <a:t>Deployment &amp; Monitoring</a:t>
            </a:r>
            <a:endParaRPr lang="en-US" sz="1100" dirty="0">
              <a:solidFill>
                <a:schemeClr val="bg1"/>
              </a:solidFill>
            </a:endParaRPr>
          </a:p>
        </p:txBody>
      </p:sp>
      <p:sp>
        <p:nvSpPr>
          <p:cNvPr id="12" name="Flussdiagramm: Dokument 11"/>
          <p:cNvSpPr/>
          <p:nvPr/>
        </p:nvSpPr>
        <p:spPr>
          <a:xfrm>
            <a:off x="6875094" y="1461432"/>
            <a:ext cx="970670" cy="1014939"/>
          </a:xfrm>
          <a:prstGeom prst="flowChartDocumen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ML Algorithm</a:t>
            </a:r>
            <a:endParaRPr lang="en-US" sz="1100" dirty="0">
              <a:solidFill>
                <a:schemeClr val="tx1"/>
              </a:solidFill>
            </a:endParaRPr>
          </a:p>
        </p:txBody>
      </p:sp>
      <p:sp>
        <p:nvSpPr>
          <p:cNvPr id="13" name="Flussdiagramm: Verzweigung 12"/>
          <p:cNvSpPr/>
          <p:nvPr/>
        </p:nvSpPr>
        <p:spPr>
          <a:xfrm>
            <a:off x="8584287" y="4107399"/>
            <a:ext cx="2098226" cy="975640"/>
          </a:xfrm>
          <a:prstGeom prst="flowChartDecision">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Satisfactory </a:t>
            </a:r>
            <a:r>
              <a:rPr lang="en-US" sz="1050" dirty="0" err="1" smtClean="0">
                <a:solidFill>
                  <a:schemeClr val="tx1"/>
                </a:solidFill>
              </a:rPr>
              <a:t>Perfor-mance</a:t>
            </a:r>
            <a:r>
              <a:rPr lang="en-US" sz="1050" dirty="0" smtClean="0">
                <a:solidFill>
                  <a:schemeClr val="tx1"/>
                </a:solidFill>
              </a:rPr>
              <a:t>?</a:t>
            </a:r>
            <a:endParaRPr lang="en-US" sz="1050" dirty="0">
              <a:solidFill>
                <a:schemeClr val="tx1"/>
              </a:solidFill>
            </a:endParaRPr>
          </a:p>
        </p:txBody>
      </p:sp>
      <p:cxnSp>
        <p:nvCxnSpPr>
          <p:cNvPr id="15" name="Gerade Verbindung mit Pfeil 14"/>
          <p:cNvCxnSpPr>
            <a:stCxn id="13" idx="2"/>
            <a:endCxn id="11" idx="0"/>
          </p:cNvCxnSpPr>
          <p:nvPr/>
        </p:nvCxnSpPr>
        <p:spPr>
          <a:xfrm flipH="1">
            <a:off x="9631998" y="5083039"/>
            <a:ext cx="1402" cy="5342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a:stCxn id="6" idx="4"/>
            <a:endCxn id="7" idx="1"/>
          </p:cNvCxnSpPr>
          <p:nvPr/>
        </p:nvCxnSpPr>
        <p:spPr>
          <a:xfrm flipV="1">
            <a:off x="2130430" y="1821876"/>
            <a:ext cx="601786" cy="18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hteck 16"/>
          <p:cNvSpPr/>
          <p:nvPr/>
        </p:nvSpPr>
        <p:spPr>
          <a:xfrm>
            <a:off x="1490546" y="3046948"/>
            <a:ext cx="1252024" cy="60930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Data Processing &amp; Wrangling</a:t>
            </a:r>
            <a:endParaRPr lang="en-US" sz="1100" dirty="0">
              <a:solidFill>
                <a:schemeClr val="tx1"/>
              </a:solidFill>
            </a:endParaRPr>
          </a:p>
        </p:txBody>
      </p:sp>
      <p:sp>
        <p:nvSpPr>
          <p:cNvPr id="18" name="Rechteck 17"/>
          <p:cNvSpPr/>
          <p:nvPr/>
        </p:nvSpPr>
        <p:spPr>
          <a:xfrm>
            <a:off x="2946552" y="3056491"/>
            <a:ext cx="1252024" cy="60930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Feature Extraction &amp; Engineering</a:t>
            </a:r>
            <a:endParaRPr lang="en-US" sz="1100" dirty="0">
              <a:solidFill>
                <a:schemeClr val="tx1"/>
              </a:solidFill>
            </a:endParaRPr>
          </a:p>
        </p:txBody>
      </p:sp>
      <p:sp>
        <p:nvSpPr>
          <p:cNvPr id="19" name="Rechteck 18"/>
          <p:cNvSpPr/>
          <p:nvPr/>
        </p:nvSpPr>
        <p:spPr>
          <a:xfrm>
            <a:off x="4413694" y="3054135"/>
            <a:ext cx="1252024" cy="60930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Feature Scaling &amp; Selection</a:t>
            </a:r>
            <a:endParaRPr lang="en-US" sz="1100" dirty="0">
              <a:solidFill>
                <a:schemeClr val="tx1"/>
              </a:solidFill>
            </a:endParaRPr>
          </a:p>
        </p:txBody>
      </p:sp>
      <p:cxnSp>
        <p:nvCxnSpPr>
          <p:cNvPr id="20" name="Gerade Verbindung mit Pfeil 19"/>
          <p:cNvCxnSpPr>
            <a:stCxn id="7" idx="2"/>
            <a:endCxn id="8" idx="0"/>
          </p:cNvCxnSpPr>
          <p:nvPr/>
        </p:nvCxnSpPr>
        <p:spPr>
          <a:xfrm>
            <a:off x="3562210" y="2099712"/>
            <a:ext cx="10354" cy="62897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a:stCxn id="8" idx="3"/>
            <a:endCxn id="9" idx="1"/>
          </p:cNvCxnSpPr>
          <p:nvPr/>
        </p:nvCxnSpPr>
        <p:spPr>
          <a:xfrm flipV="1">
            <a:off x="5816361" y="3315424"/>
            <a:ext cx="706901" cy="1242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p:cNvCxnSpPr>
            <a:stCxn id="12" idx="2"/>
            <a:endCxn id="9" idx="0"/>
          </p:cNvCxnSpPr>
          <p:nvPr/>
        </p:nvCxnSpPr>
        <p:spPr>
          <a:xfrm flipH="1">
            <a:off x="7353256" y="2409272"/>
            <a:ext cx="7173" cy="62831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Gerade Verbindung mit Pfeil 40"/>
          <p:cNvCxnSpPr>
            <a:stCxn id="9" idx="3"/>
            <a:endCxn id="10" idx="1"/>
          </p:cNvCxnSpPr>
          <p:nvPr/>
        </p:nvCxnSpPr>
        <p:spPr>
          <a:xfrm>
            <a:off x="8183250" y="3315424"/>
            <a:ext cx="618754" cy="110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Gerade Verbindung mit Pfeil 41"/>
          <p:cNvCxnSpPr>
            <a:stCxn id="10" idx="2"/>
            <a:endCxn id="13" idx="0"/>
          </p:cNvCxnSpPr>
          <p:nvPr/>
        </p:nvCxnSpPr>
        <p:spPr>
          <a:xfrm>
            <a:off x="9631998" y="3604299"/>
            <a:ext cx="1402" cy="5031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Gewinkelter Verbinder 45"/>
          <p:cNvCxnSpPr>
            <a:stCxn id="13" idx="1"/>
            <a:endCxn id="8" idx="2"/>
          </p:cNvCxnSpPr>
          <p:nvPr/>
        </p:nvCxnSpPr>
        <p:spPr>
          <a:xfrm rot="10800000">
            <a:off x="3572565" y="3927019"/>
            <a:ext cx="5011723" cy="668200"/>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feld 58"/>
          <p:cNvSpPr txBox="1"/>
          <p:nvPr/>
        </p:nvSpPr>
        <p:spPr>
          <a:xfrm>
            <a:off x="8010407" y="4348858"/>
            <a:ext cx="348172" cy="246221"/>
          </a:xfrm>
          <a:prstGeom prst="rect">
            <a:avLst/>
          </a:prstGeom>
          <a:noFill/>
        </p:spPr>
        <p:txBody>
          <a:bodyPr wrap="none" rtlCol="0">
            <a:spAutoFit/>
          </a:bodyPr>
          <a:lstStyle/>
          <a:p>
            <a:r>
              <a:rPr lang="en-US" sz="1000" dirty="0" smtClean="0"/>
              <a:t>No</a:t>
            </a:r>
            <a:endParaRPr lang="en-US" sz="1000" dirty="0"/>
          </a:p>
        </p:txBody>
      </p:sp>
      <p:sp>
        <p:nvSpPr>
          <p:cNvPr id="60" name="Textfeld 59"/>
          <p:cNvSpPr txBox="1"/>
          <p:nvPr/>
        </p:nvSpPr>
        <p:spPr>
          <a:xfrm>
            <a:off x="9705214" y="5140309"/>
            <a:ext cx="404278" cy="246221"/>
          </a:xfrm>
          <a:prstGeom prst="rect">
            <a:avLst/>
          </a:prstGeom>
          <a:noFill/>
        </p:spPr>
        <p:txBody>
          <a:bodyPr wrap="none" rtlCol="0">
            <a:spAutoFit/>
          </a:bodyPr>
          <a:lstStyle/>
          <a:p>
            <a:r>
              <a:rPr lang="en-US" sz="1000" dirty="0" smtClean="0"/>
              <a:t>Yes</a:t>
            </a:r>
            <a:endParaRPr lang="en-US" sz="1000" dirty="0"/>
          </a:p>
        </p:txBody>
      </p:sp>
      <p:sp>
        <p:nvSpPr>
          <p:cNvPr id="76" name="Ellipse 75"/>
          <p:cNvSpPr/>
          <p:nvPr/>
        </p:nvSpPr>
        <p:spPr>
          <a:xfrm>
            <a:off x="2525360" y="1229082"/>
            <a:ext cx="446694" cy="4623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7" name="Ellipse 76"/>
          <p:cNvSpPr/>
          <p:nvPr/>
        </p:nvSpPr>
        <p:spPr>
          <a:xfrm>
            <a:off x="1225170" y="2506519"/>
            <a:ext cx="446694" cy="4623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8" name="Ellipse 77"/>
          <p:cNvSpPr/>
          <p:nvPr/>
        </p:nvSpPr>
        <p:spPr>
          <a:xfrm>
            <a:off x="6373838" y="2728683"/>
            <a:ext cx="446694" cy="4623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9" name="Ellipse 78"/>
          <p:cNvSpPr/>
          <p:nvPr/>
        </p:nvSpPr>
        <p:spPr>
          <a:xfrm>
            <a:off x="8661412" y="2737693"/>
            <a:ext cx="446694" cy="4623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0" name="Ellipse 79"/>
          <p:cNvSpPr/>
          <p:nvPr/>
        </p:nvSpPr>
        <p:spPr>
          <a:xfrm>
            <a:off x="8661412" y="5313806"/>
            <a:ext cx="446694" cy="4623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31" name="Textfeld 30"/>
          <p:cNvSpPr txBox="1"/>
          <p:nvPr/>
        </p:nvSpPr>
        <p:spPr>
          <a:xfrm>
            <a:off x="1448517" y="6172970"/>
            <a:ext cx="3050835" cy="253916"/>
          </a:xfrm>
          <a:prstGeom prst="rect">
            <a:avLst/>
          </a:prstGeom>
          <a:noFill/>
        </p:spPr>
        <p:txBody>
          <a:bodyPr wrap="none" rtlCol="0">
            <a:spAutoFit/>
          </a:bodyPr>
          <a:lstStyle/>
          <a:p>
            <a:r>
              <a:rPr lang="en-US" sz="1050" dirty="0" smtClean="0"/>
              <a:t>Source: Practical Machine Learning with Python</a:t>
            </a:r>
            <a:endParaRPr lang="en-US" sz="1050" dirty="0"/>
          </a:p>
        </p:txBody>
      </p:sp>
    </p:spTree>
    <p:extLst>
      <p:ext uri="{BB962C8B-B14F-4D97-AF65-F5344CB8AC3E}">
        <p14:creationId xmlns:p14="http://schemas.microsoft.com/office/powerpoint/2010/main" val="26666665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extLst>
              <p:ext uri="{D42A27DB-BD31-4B8C-83A1-F6EECF244321}">
                <p14:modId xmlns:p14="http://schemas.microsoft.com/office/powerpoint/2010/main" val="182217695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6948" name="think-cell Folie" r:id="rId4" imgW="471" imgH="472" progId="TCLayout.ActiveDocument.1">
                  <p:embed/>
                </p:oleObj>
              </mc:Choice>
              <mc:Fallback>
                <p:oleObj name="think-cell Folie" r:id="rId4" imgW="471" imgH="472"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p:cNvSpPr/>
          <p:nvPr/>
        </p:nvSpPr>
        <p:spPr>
          <a:xfrm>
            <a:off x="-24497" y="1125418"/>
            <a:ext cx="11546571" cy="48111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hteck 15"/>
          <p:cNvSpPr/>
          <p:nvPr/>
        </p:nvSpPr>
        <p:spPr>
          <a:xfrm>
            <a:off x="700593" y="4391408"/>
            <a:ext cx="5177906" cy="13008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ußzeilenplatzhalter 1"/>
          <p:cNvSpPr>
            <a:spLocks noGrp="1"/>
          </p:cNvSpPr>
          <p:nvPr>
            <p:ph type="ftr" sz="quarter" idx="3"/>
          </p:nvPr>
        </p:nvSpPr>
        <p:spPr/>
        <p:txBody>
          <a:bodyPr/>
          <a:lstStyle/>
          <a:p>
            <a:r>
              <a:rPr lang="de-DE" dirty="0" smtClean="0"/>
              <a:t>ML Pipeline</a:t>
            </a:r>
            <a:endParaRPr lang="de-DE" dirty="0"/>
          </a:p>
        </p:txBody>
      </p:sp>
      <p:sp>
        <p:nvSpPr>
          <p:cNvPr id="3" name="Textplatzhalter 2"/>
          <p:cNvSpPr>
            <a:spLocks noGrp="1"/>
          </p:cNvSpPr>
          <p:nvPr>
            <p:ph type="body" sz="quarter" idx="10"/>
          </p:nvPr>
        </p:nvSpPr>
        <p:spPr/>
        <p:txBody>
          <a:bodyPr/>
          <a:lstStyle/>
          <a:p>
            <a:r>
              <a:rPr lang="en-US" dirty="0" smtClean="0"/>
              <a:t>Data Retrieval</a:t>
            </a:r>
            <a:endParaRPr lang="en-US" dirty="0"/>
          </a:p>
        </p:txBody>
      </p:sp>
      <p:sp>
        <p:nvSpPr>
          <p:cNvPr id="4" name="Rechteck 3"/>
          <p:cNvSpPr/>
          <p:nvPr/>
        </p:nvSpPr>
        <p:spPr>
          <a:xfrm>
            <a:off x="11704320" y="337931"/>
            <a:ext cx="1294228" cy="562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Michael</a:t>
            </a:r>
            <a:endParaRPr lang="en-US" dirty="0"/>
          </a:p>
        </p:txBody>
      </p:sp>
      <p:pic>
        <p:nvPicPr>
          <p:cNvPr id="5" name="Grafik 4"/>
          <p:cNvPicPr>
            <a:picLocks noChangeAspect="1"/>
          </p:cNvPicPr>
          <p:nvPr/>
        </p:nvPicPr>
        <p:blipFill>
          <a:blip r:embed="rId6"/>
          <a:stretch>
            <a:fillRect/>
          </a:stretch>
        </p:blipFill>
        <p:spPr>
          <a:xfrm>
            <a:off x="700591" y="1467269"/>
            <a:ext cx="5177907" cy="2380237"/>
          </a:xfrm>
          <a:prstGeom prst="rect">
            <a:avLst/>
          </a:prstGeom>
          <a:ln>
            <a:noFill/>
          </a:ln>
          <a:effectLst>
            <a:outerShdw blurRad="292100" dist="139700" dir="2700000" algn="tl" rotWithShape="0">
              <a:srgbClr val="333333">
                <a:alpha val="65000"/>
              </a:srgbClr>
            </a:outerShdw>
          </a:effectLst>
        </p:spPr>
      </p:pic>
      <p:sp>
        <p:nvSpPr>
          <p:cNvPr id="8" name="Textfeld 7"/>
          <p:cNvSpPr txBox="1"/>
          <p:nvPr/>
        </p:nvSpPr>
        <p:spPr>
          <a:xfrm>
            <a:off x="2684336" y="1166332"/>
            <a:ext cx="1132041" cy="276999"/>
          </a:xfrm>
          <a:prstGeom prst="rect">
            <a:avLst/>
          </a:prstGeom>
          <a:noFill/>
        </p:spPr>
        <p:txBody>
          <a:bodyPr wrap="none" rtlCol="0">
            <a:spAutoFit/>
          </a:bodyPr>
          <a:lstStyle/>
          <a:p>
            <a:r>
              <a:rPr lang="en-US" sz="1200" i="1" dirty="0" smtClean="0"/>
              <a:t>Raw Data Set</a:t>
            </a:r>
            <a:endParaRPr lang="en-US" sz="1200" i="1" dirty="0"/>
          </a:p>
        </p:txBody>
      </p:sp>
      <p:sp>
        <p:nvSpPr>
          <p:cNvPr id="11" name="Textfeld 10"/>
          <p:cNvSpPr txBox="1"/>
          <p:nvPr/>
        </p:nvSpPr>
        <p:spPr>
          <a:xfrm>
            <a:off x="6737408" y="1238234"/>
            <a:ext cx="4599535" cy="4524315"/>
          </a:xfrm>
          <a:prstGeom prst="rect">
            <a:avLst/>
          </a:prstGeom>
          <a:noFill/>
        </p:spPr>
        <p:txBody>
          <a:bodyPr wrap="square" rtlCol="0">
            <a:spAutoFit/>
          </a:bodyPr>
          <a:lstStyle/>
          <a:p>
            <a:r>
              <a:rPr lang="en-US" dirty="0" smtClean="0"/>
              <a:t>Data Retrieval is mainly data collection, extraction and acquisition from various data sources and data stores.</a:t>
            </a:r>
          </a:p>
          <a:p>
            <a:endParaRPr lang="en-US" dirty="0"/>
          </a:p>
          <a:p>
            <a:r>
              <a:rPr lang="en-US" b="1" dirty="0" smtClean="0"/>
              <a:t>Data Sources or Formats, e.g.:</a:t>
            </a:r>
            <a:endParaRPr lang="en-US" b="1" dirty="0"/>
          </a:p>
          <a:p>
            <a:pPr marL="285750" indent="-285750">
              <a:buFont typeface="Arial" panose="020B0604020202020204" pitchFamily="34" charset="0"/>
              <a:buChar char="•"/>
            </a:pPr>
            <a:r>
              <a:rPr lang="en-US" dirty="0" smtClean="0"/>
              <a:t>CSV</a:t>
            </a:r>
          </a:p>
          <a:p>
            <a:pPr marL="285750" indent="-285750">
              <a:buFont typeface="Arial" panose="020B0604020202020204" pitchFamily="34" charset="0"/>
              <a:buChar char="•"/>
            </a:pPr>
            <a:r>
              <a:rPr lang="en-US" dirty="0" smtClean="0"/>
              <a:t>JSON</a:t>
            </a:r>
          </a:p>
          <a:p>
            <a:pPr marL="285750" indent="-285750">
              <a:buFont typeface="Arial" panose="020B0604020202020204" pitchFamily="34" charset="0"/>
              <a:buChar char="•"/>
            </a:pPr>
            <a:r>
              <a:rPr lang="en-US" dirty="0" smtClean="0"/>
              <a:t>XML</a:t>
            </a:r>
          </a:p>
          <a:p>
            <a:pPr marL="285750" indent="-285750">
              <a:buFont typeface="Arial" panose="020B0604020202020204" pitchFamily="34" charset="0"/>
              <a:buChar char="•"/>
            </a:pPr>
            <a:r>
              <a:rPr lang="en-US" dirty="0" smtClean="0"/>
              <a:t>SQL</a:t>
            </a:r>
          </a:p>
          <a:p>
            <a:pPr marL="285750" indent="-285750">
              <a:buFont typeface="Arial" panose="020B0604020202020204" pitchFamily="34" charset="0"/>
              <a:buChar char="•"/>
            </a:pPr>
            <a:r>
              <a:rPr lang="en-US" dirty="0" smtClean="0"/>
              <a:t>SQLite</a:t>
            </a:r>
          </a:p>
          <a:p>
            <a:pPr marL="285750" indent="-285750">
              <a:buFont typeface="Arial" panose="020B0604020202020204" pitchFamily="34" charset="0"/>
              <a:buChar char="•"/>
            </a:pPr>
            <a:r>
              <a:rPr lang="en-US" dirty="0" smtClean="0"/>
              <a:t>Web Scraping (DOM, HTML)</a:t>
            </a:r>
          </a:p>
          <a:p>
            <a:pPr marL="285750" indent="-285750">
              <a:buFont typeface="Arial" panose="020B0604020202020204" pitchFamily="34" charset="0"/>
              <a:buChar char="•"/>
            </a:pPr>
            <a:endParaRPr lang="en-US" dirty="0" smtClean="0"/>
          </a:p>
          <a:p>
            <a:r>
              <a:rPr lang="en-US" b="1" dirty="0" smtClean="0"/>
              <a:t>Data Descriptions:</a:t>
            </a:r>
          </a:p>
          <a:p>
            <a:pPr marL="285750" indent="-285750">
              <a:buFont typeface="Arial" panose="020B0604020202020204" pitchFamily="34" charset="0"/>
              <a:buChar char="•"/>
            </a:pPr>
            <a:r>
              <a:rPr lang="en-US" dirty="0" smtClean="0"/>
              <a:t>Numeric</a:t>
            </a:r>
          </a:p>
          <a:p>
            <a:pPr marL="285750" indent="-285750">
              <a:buFont typeface="Arial" panose="020B0604020202020204" pitchFamily="34" charset="0"/>
              <a:buChar char="•"/>
            </a:pPr>
            <a:r>
              <a:rPr lang="en-US" dirty="0" smtClean="0"/>
              <a:t>Text</a:t>
            </a:r>
          </a:p>
          <a:p>
            <a:pPr marL="285750" indent="-285750">
              <a:buFont typeface="Arial" panose="020B0604020202020204" pitchFamily="34" charset="0"/>
              <a:buChar char="•"/>
            </a:pPr>
            <a:r>
              <a:rPr lang="en-US" dirty="0" smtClean="0"/>
              <a:t>Categorical (Nominal, Ordinal)</a:t>
            </a:r>
          </a:p>
        </p:txBody>
      </p:sp>
      <p:sp>
        <p:nvSpPr>
          <p:cNvPr id="12" name="Textfeld 11"/>
          <p:cNvSpPr txBox="1"/>
          <p:nvPr/>
        </p:nvSpPr>
        <p:spPr>
          <a:xfrm>
            <a:off x="1123222" y="4658416"/>
            <a:ext cx="4467890" cy="646331"/>
          </a:xfrm>
          <a:prstGeom prst="rect">
            <a:avLst/>
          </a:prstGeom>
          <a:noFill/>
        </p:spPr>
        <p:txBody>
          <a:bodyPr wrap="none" rtlCol="0">
            <a:spAutoFit/>
          </a:bodyPr>
          <a:lstStyle/>
          <a:p>
            <a:r>
              <a:rPr lang="en-US" b="1" dirty="0" smtClean="0"/>
              <a:t>More data beats clever algorithms, but </a:t>
            </a:r>
          </a:p>
          <a:p>
            <a:r>
              <a:rPr lang="en-US" b="1" dirty="0" smtClean="0"/>
              <a:t>better data beats more data.</a:t>
            </a:r>
            <a:endParaRPr lang="en-US" b="1" dirty="0"/>
          </a:p>
        </p:txBody>
      </p:sp>
      <p:sp>
        <p:nvSpPr>
          <p:cNvPr id="13" name="Textfeld 12"/>
          <p:cNvSpPr txBox="1"/>
          <p:nvPr/>
        </p:nvSpPr>
        <p:spPr>
          <a:xfrm>
            <a:off x="4350224" y="5298945"/>
            <a:ext cx="968535" cy="261610"/>
          </a:xfrm>
          <a:prstGeom prst="rect">
            <a:avLst/>
          </a:prstGeom>
          <a:noFill/>
        </p:spPr>
        <p:txBody>
          <a:bodyPr wrap="none" rtlCol="0">
            <a:spAutoFit/>
          </a:bodyPr>
          <a:lstStyle/>
          <a:p>
            <a:r>
              <a:rPr lang="en-US" sz="1100" i="1" dirty="0" smtClean="0"/>
              <a:t>Peter </a:t>
            </a:r>
            <a:r>
              <a:rPr lang="en-US" sz="1100" i="1" dirty="0" err="1" smtClean="0"/>
              <a:t>Norvig</a:t>
            </a:r>
            <a:endParaRPr lang="en-US" sz="1100" i="1" dirty="0"/>
          </a:p>
        </p:txBody>
      </p:sp>
      <p:sp>
        <p:nvSpPr>
          <p:cNvPr id="14" name="Textfeld 13"/>
          <p:cNvSpPr txBox="1"/>
          <p:nvPr/>
        </p:nvSpPr>
        <p:spPr>
          <a:xfrm>
            <a:off x="700592" y="4288802"/>
            <a:ext cx="466794" cy="1107996"/>
          </a:xfrm>
          <a:prstGeom prst="rect">
            <a:avLst/>
          </a:prstGeom>
          <a:noFill/>
        </p:spPr>
        <p:txBody>
          <a:bodyPr wrap="none" rtlCol="0">
            <a:spAutoFit/>
          </a:bodyPr>
          <a:lstStyle/>
          <a:p>
            <a:r>
              <a:rPr lang="en-US" sz="6600" dirty="0" smtClean="0"/>
              <a:t>“</a:t>
            </a:r>
            <a:endParaRPr lang="en-US" sz="6600" dirty="0"/>
          </a:p>
        </p:txBody>
      </p:sp>
      <p:sp>
        <p:nvSpPr>
          <p:cNvPr id="15" name="Textfeld 14"/>
          <p:cNvSpPr txBox="1"/>
          <p:nvPr/>
        </p:nvSpPr>
        <p:spPr>
          <a:xfrm>
            <a:off x="5411704" y="4786989"/>
            <a:ext cx="466794" cy="1107996"/>
          </a:xfrm>
          <a:prstGeom prst="rect">
            <a:avLst/>
          </a:prstGeom>
          <a:noFill/>
        </p:spPr>
        <p:txBody>
          <a:bodyPr wrap="none" rtlCol="0">
            <a:spAutoFit/>
          </a:bodyPr>
          <a:lstStyle/>
          <a:p>
            <a:r>
              <a:rPr lang="en-US" sz="6600" dirty="0" smtClean="0"/>
              <a:t>“</a:t>
            </a:r>
            <a:endParaRPr lang="en-US" sz="6600" dirty="0"/>
          </a:p>
        </p:txBody>
      </p:sp>
      <p:grpSp>
        <p:nvGrpSpPr>
          <p:cNvPr id="22" name="Gruppieren 21"/>
          <p:cNvGrpSpPr/>
          <p:nvPr/>
        </p:nvGrpSpPr>
        <p:grpSpPr>
          <a:xfrm>
            <a:off x="8984218" y="192200"/>
            <a:ext cx="2226573" cy="464706"/>
            <a:chOff x="8813828" y="413995"/>
            <a:chExt cx="2226573" cy="464706"/>
          </a:xfrm>
        </p:grpSpPr>
        <p:sp>
          <p:nvSpPr>
            <p:cNvPr id="23" name="Ellipse 22"/>
            <p:cNvSpPr/>
            <p:nvPr/>
          </p:nvSpPr>
          <p:spPr>
            <a:xfrm>
              <a:off x="8813828" y="416353"/>
              <a:ext cx="446694" cy="4623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4" name="Ellipse 23"/>
            <p:cNvSpPr/>
            <p:nvPr/>
          </p:nvSpPr>
          <p:spPr>
            <a:xfrm>
              <a:off x="9260522" y="416353"/>
              <a:ext cx="446694" cy="46234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25" name="Ellipse 24"/>
            <p:cNvSpPr/>
            <p:nvPr/>
          </p:nvSpPr>
          <p:spPr>
            <a:xfrm>
              <a:off x="9699424" y="415174"/>
              <a:ext cx="446694" cy="46234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6" name="Ellipse 25"/>
            <p:cNvSpPr/>
            <p:nvPr/>
          </p:nvSpPr>
          <p:spPr>
            <a:xfrm>
              <a:off x="10147013" y="413995"/>
              <a:ext cx="446694" cy="46234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7" name="Ellipse 26"/>
            <p:cNvSpPr/>
            <p:nvPr/>
          </p:nvSpPr>
          <p:spPr>
            <a:xfrm>
              <a:off x="10593707" y="416353"/>
              <a:ext cx="446694" cy="46234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grpSp>
      <p:sp>
        <p:nvSpPr>
          <p:cNvPr id="9" name="Textfeld 8"/>
          <p:cNvSpPr txBox="1"/>
          <p:nvPr/>
        </p:nvSpPr>
        <p:spPr>
          <a:xfrm>
            <a:off x="8120613" y="6052862"/>
            <a:ext cx="3050835" cy="253916"/>
          </a:xfrm>
          <a:prstGeom prst="rect">
            <a:avLst/>
          </a:prstGeom>
          <a:noFill/>
        </p:spPr>
        <p:txBody>
          <a:bodyPr wrap="none" rtlCol="0">
            <a:spAutoFit/>
          </a:bodyPr>
          <a:lstStyle/>
          <a:p>
            <a:r>
              <a:rPr lang="en-US" sz="1050" dirty="0" smtClean="0"/>
              <a:t>Source: Practical Machine Learning with Python</a:t>
            </a:r>
            <a:endParaRPr lang="en-US" sz="1050" dirty="0"/>
          </a:p>
        </p:txBody>
      </p:sp>
    </p:spTree>
    <p:extLst>
      <p:ext uri="{BB962C8B-B14F-4D97-AF65-F5344CB8AC3E}">
        <p14:creationId xmlns:p14="http://schemas.microsoft.com/office/powerpoint/2010/main" val="4036024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p:custDataLst>
              <p:tags r:id="rId2"/>
            </p:custDataLst>
            <p:extLst>
              <p:ext uri="{D42A27DB-BD31-4B8C-83A1-F6EECF244321}">
                <p14:modId xmlns:p14="http://schemas.microsoft.com/office/powerpoint/2010/main" val="296774020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7974" name="think-cell Folie" r:id="rId4" imgW="471" imgH="472" progId="TCLayout.ActiveDocument.1">
                  <p:embed/>
                </p:oleObj>
              </mc:Choice>
              <mc:Fallback>
                <p:oleObj name="think-cell Folie" r:id="rId4" imgW="471" imgH="472"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Rechteck 10"/>
          <p:cNvSpPr/>
          <p:nvPr/>
        </p:nvSpPr>
        <p:spPr>
          <a:xfrm>
            <a:off x="6175717" y="0"/>
            <a:ext cx="5346358" cy="648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ußzeilenplatzhalter 1"/>
          <p:cNvSpPr>
            <a:spLocks noGrp="1"/>
          </p:cNvSpPr>
          <p:nvPr>
            <p:ph type="ftr" sz="quarter" idx="3"/>
          </p:nvPr>
        </p:nvSpPr>
        <p:spPr/>
        <p:txBody>
          <a:bodyPr/>
          <a:lstStyle/>
          <a:p>
            <a:r>
              <a:rPr lang="de-DE" dirty="0" smtClean="0"/>
              <a:t>ML Pipeline</a:t>
            </a:r>
            <a:endParaRPr lang="de-DE" dirty="0"/>
          </a:p>
        </p:txBody>
      </p:sp>
      <p:sp>
        <p:nvSpPr>
          <p:cNvPr id="3" name="Textplatzhalter 2"/>
          <p:cNvSpPr>
            <a:spLocks noGrp="1"/>
          </p:cNvSpPr>
          <p:nvPr>
            <p:ph type="body" sz="quarter" idx="10"/>
          </p:nvPr>
        </p:nvSpPr>
        <p:spPr>
          <a:xfrm>
            <a:off x="288000" y="511175"/>
            <a:ext cx="5887717" cy="664797"/>
          </a:xfrm>
        </p:spPr>
        <p:txBody>
          <a:bodyPr/>
          <a:lstStyle/>
          <a:p>
            <a:r>
              <a:rPr lang="en-US" dirty="0" smtClean="0"/>
              <a:t>Data Preparation &amp; Feature Engineering</a:t>
            </a:r>
            <a:endParaRPr lang="en-US" dirty="0"/>
          </a:p>
        </p:txBody>
      </p:sp>
      <p:sp>
        <p:nvSpPr>
          <p:cNvPr id="4" name="Rechteck 3"/>
          <p:cNvSpPr/>
          <p:nvPr/>
        </p:nvSpPr>
        <p:spPr>
          <a:xfrm>
            <a:off x="11704320" y="337931"/>
            <a:ext cx="1294228" cy="562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Michael</a:t>
            </a:r>
            <a:endParaRPr lang="en-US" dirty="0"/>
          </a:p>
        </p:txBody>
      </p:sp>
      <p:pic>
        <p:nvPicPr>
          <p:cNvPr id="5" name="Grafik 4"/>
          <p:cNvPicPr>
            <a:picLocks noChangeAspect="1"/>
          </p:cNvPicPr>
          <p:nvPr/>
        </p:nvPicPr>
        <p:blipFill>
          <a:blip r:embed="rId6"/>
          <a:stretch>
            <a:fillRect/>
          </a:stretch>
        </p:blipFill>
        <p:spPr>
          <a:xfrm>
            <a:off x="6648392" y="2430232"/>
            <a:ext cx="2605488" cy="1676799"/>
          </a:xfrm>
          <a:prstGeom prst="rect">
            <a:avLst/>
          </a:prstGeom>
          <a:ln>
            <a:noFill/>
          </a:ln>
          <a:effectLst>
            <a:outerShdw blurRad="292100" dist="139700" dir="2700000" algn="tl" rotWithShape="0">
              <a:srgbClr val="333333">
                <a:alpha val="65000"/>
              </a:srgbClr>
            </a:outerShdw>
          </a:effectLst>
        </p:spPr>
      </p:pic>
      <p:pic>
        <p:nvPicPr>
          <p:cNvPr id="6" name="Grafik 5"/>
          <p:cNvPicPr>
            <a:picLocks noChangeAspect="1"/>
          </p:cNvPicPr>
          <p:nvPr/>
        </p:nvPicPr>
        <p:blipFill>
          <a:blip r:embed="rId7"/>
          <a:stretch>
            <a:fillRect/>
          </a:stretch>
        </p:blipFill>
        <p:spPr>
          <a:xfrm>
            <a:off x="9840264" y="1677309"/>
            <a:ext cx="1132069" cy="2489334"/>
          </a:xfrm>
          <a:prstGeom prst="rect">
            <a:avLst/>
          </a:prstGeom>
          <a:ln>
            <a:noFill/>
          </a:ln>
          <a:effectLst>
            <a:outerShdw blurRad="292100" dist="139700" dir="2700000" algn="tl" rotWithShape="0">
              <a:srgbClr val="333333">
                <a:alpha val="65000"/>
              </a:srgbClr>
            </a:outerShdw>
          </a:effectLst>
        </p:spPr>
      </p:pic>
      <p:sp>
        <p:nvSpPr>
          <p:cNvPr id="7" name="Textfeld 6"/>
          <p:cNvSpPr txBox="1"/>
          <p:nvPr/>
        </p:nvSpPr>
        <p:spPr>
          <a:xfrm>
            <a:off x="9628307" y="1321717"/>
            <a:ext cx="1582484" cy="276999"/>
          </a:xfrm>
          <a:prstGeom prst="rect">
            <a:avLst/>
          </a:prstGeom>
          <a:noFill/>
        </p:spPr>
        <p:txBody>
          <a:bodyPr wrap="none" rtlCol="0">
            <a:spAutoFit/>
          </a:bodyPr>
          <a:lstStyle/>
          <a:p>
            <a:r>
              <a:rPr lang="en-US" sz="1200" i="1" dirty="0" smtClean="0"/>
              <a:t>Data outcome labels</a:t>
            </a:r>
            <a:endParaRPr lang="en-US" sz="1200" i="1" dirty="0"/>
          </a:p>
        </p:txBody>
      </p:sp>
      <p:sp>
        <p:nvSpPr>
          <p:cNvPr id="8" name="Textfeld 7"/>
          <p:cNvSpPr txBox="1"/>
          <p:nvPr/>
        </p:nvSpPr>
        <p:spPr>
          <a:xfrm>
            <a:off x="7345625" y="2134037"/>
            <a:ext cx="1362874" cy="276999"/>
          </a:xfrm>
          <a:prstGeom prst="rect">
            <a:avLst/>
          </a:prstGeom>
          <a:noFill/>
        </p:spPr>
        <p:txBody>
          <a:bodyPr wrap="none" rtlCol="0">
            <a:spAutoFit/>
          </a:bodyPr>
          <a:lstStyle/>
          <a:p>
            <a:r>
              <a:rPr lang="en-US" sz="1200" i="1" dirty="0" smtClean="0"/>
              <a:t>Dataset Features</a:t>
            </a:r>
            <a:endParaRPr lang="en-US" sz="1200" i="1" dirty="0"/>
          </a:p>
        </p:txBody>
      </p:sp>
      <p:pic>
        <p:nvPicPr>
          <p:cNvPr id="9" name="Grafik 8"/>
          <p:cNvPicPr>
            <a:picLocks noChangeAspect="1"/>
          </p:cNvPicPr>
          <p:nvPr/>
        </p:nvPicPr>
        <p:blipFill>
          <a:blip r:embed="rId8"/>
          <a:stretch>
            <a:fillRect/>
          </a:stretch>
        </p:blipFill>
        <p:spPr>
          <a:xfrm>
            <a:off x="6710522" y="4794942"/>
            <a:ext cx="4152900" cy="1181100"/>
          </a:xfrm>
          <a:prstGeom prst="rect">
            <a:avLst/>
          </a:prstGeom>
          <a:ln>
            <a:noFill/>
          </a:ln>
          <a:effectLst>
            <a:outerShdw blurRad="292100" dist="139700" dir="2700000" algn="tl" rotWithShape="0">
              <a:srgbClr val="333333">
                <a:alpha val="65000"/>
              </a:srgbClr>
            </a:outerShdw>
          </a:effectLst>
        </p:spPr>
      </p:pic>
      <p:sp>
        <p:nvSpPr>
          <p:cNvPr id="10" name="Textfeld 9"/>
          <p:cNvSpPr txBox="1"/>
          <p:nvPr/>
        </p:nvSpPr>
        <p:spPr>
          <a:xfrm>
            <a:off x="7428266" y="4437776"/>
            <a:ext cx="2717411" cy="276999"/>
          </a:xfrm>
          <a:prstGeom prst="rect">
            <a:avLst/>
          </a:prstGeom>
          <a:noFill/>
        </p:spPr>
        <p:txBody>
          <a:bodyPr wrap="none" rtlCol="0">
            <a:spAutoFit/>
          </a:bodyPr>
          <a:lstStyle/>
          <a:p>
            <a:r>
              <a:rPr lang="en-US" sz="1200" i="1" dirty="0" smtClean="0"/>
              <a:t>Feature set with categorical variables</a:t>
            </a:r>
            <a:endParaRPr lang="en-US" sz="1200" i="1" dirty="0"/>
          </a:p>
        </p:txBody>
      </p:sp>
      <p:sp>
        <p:nvSpPr>
          <p:cNvPr id="14" name="Textfeld 13"/>
          <p:cNvSpPr txBox="1"/>
          <p:nvPr/>
        </p:nvSpPr>
        <p:spPr>
          <a:xfrm>
            <a:off x="555125" y="1474117"/>
            <a:ext cx="5050023" cy="738664"/>
          </a:xfrm>
          <a:prstGeom prst="rect">
            <a:avLst/>
          </a:prstGeom>
          <a:noFill/>
          <a:ln>
            <a:noFill/>
          </a:ln>
        </p:spPr>
        <p:txBody>
          <a:bodyPr wrap="square" rtlCol="0">
            <a:spAutoFit/>
          </a:bodyPr>
          <a:lstStyle/>
          <a:p>
            <a:pPr marL="285750" indent="-285750">
              <a:buFont typeface="Arial" panose="020B0604020202020204" pitchFamily="34" charset="0"/>
              <a:buChar char="•"/>
            </a:pPr>
            <a:r>
              <a:rPr lang="en-US" sz="1400" dirty="0" smtClean="0"/>
              <a:t>In this step the data is pre-processed by cleaning, wrangling (munging) and manipulation as needed.</a:t>
            </a:r>
          </a:p>
          <a:p>
            <a:pPr marL="285750" indent="-285750">
              <a:buFont typeface="Arial" panose="020B0604020202020204" pitchFamily="34" charset="0"/>
              <a:buChar char="•"/>
            </a:pPr>
            <a:r>
              <a:rPr lang="en-US" sz="1400" dirty="0" smtClean="0"/>
              <a:t>Initial exploratory data analysis is also carried out.</a:t>
            </a:r>
            <a:endParaRPr lang="en-US" sz="1400" dirty="0"/>
          </a:p>
        </p:txBody>
      </p:sp>
      <p:sp>
        <p:nvSpPr>
          <p:cNvPr id="16" name="Textfeld 15"/>
          <p:cNvSpPr txBox="1"/>
          <p:nvPr/>
        </p:nvSpPr>
        <p:spPr>
          <a:xfrm>
            <a:off x="558741" y="2822326"/>
            <a:ext cx="5046408" cy="3108543"/>
          </a:xfrm>
          <a:prstGeom prst="rect">
            <a:avLst/>
          </a:prstGeom>
          <a:noFill/>
          <a:ln>
            <a:noFill/>
          </a:ln>
        </p:spPr>
        <p:txBody>
          <a:bodyPr wrap="square" rtlCol="0">
            <a:spAutoFit/>
          </a:bodyPr>
          <a:lstStyle/>
          <a:p>
            <a:pPr marL="285750" indent="-285750">
              <a:buFont typeface="Arial" panose="020B0604020202020204" pitchFamily="34" charset="0"/>
              <a:buChar char="•"/>
            </a:pPr>
            <a:r>
              <a:rPr lang="en-US" sz="1400" b="1" dirty="0" smtClean="0"/>
              <a:t>Data Wrangling</a:t>
            </a:r>
          </a:p>
          <a:p>
            <a:pPr marL="742950" lvl="1" indent="-285750">
              <a:buFont typeface="Arial" panose="020B0604020202020204" pitchFamily="34" charset="0"/>
              <a:buChar char="•"/>
            </a:pPr>
            <a:r>
              <a:rPr lang="en-US" sz="1400" dirty="0" smtClean="0"/>
              <a:t>Data Understanding</a:t>
            </a:r>
          </a:p>
          <a:p>
            <a:pPr marL="742950" lvl="1" indent="-285750">
              <a:buFont typeface="Arial" panose="020B0604020202020204" pitchFamily="34" charset="0"/>
              <a:buChar char="•"/>
            </a:pPr>
            <a:r>
              <a:rPr lang="en-US" sz="1400" dirty="0" smtClean="0"/>
              <a:t>Filtering</a:t>
            </a:r>
          </a:p>
          <a:p>
            <a:pPr marL="742950" lvl="1" indent="-285750">
              <a:buFont typeface="Arial" panose="020B0604020202020204" pitchFamily="34" charset="0"/>
              <a:buChar char="•"/>
            </a:pPr>
            <a:r>
              <a:rPr lang="en-US" sz="1400" dirty="0" smtClean="0"/>
              <a:t>Typecasting</a:t>
            </a:r>
          </a:p>
          <a:p>
            <a:pPr marL="742950" lvl="1" indent="-285750">
              <a:buFont typeface="Arial" panose="020B0604020202020204" pitchFamily="34" charset="0"/>
              <a:buChar char="•"/>
            </a:pPr>
            <a:r>
              <a:rPr lang="en-US" sz="1400" dirty="0" smtClean="0"/>
              <a:t>Data Transformation</a:t>
            </a:r>
          </a:p>
          <a:p>
            <a:pPr marL="742950" lvl="1" indent="-285750">
              <a:buFont typeface="Arial" panose="020B0604020202020204" pitchFamily="34" charset="0"/>
              <a:buChar char="•"/>
            </a:pPr>
            <a:r>
              <a:rPr lang="en-US" sz="1400" dirty="0" smtClean="0"/>
              <a:t>Imputing Missing Values</a:t>
            </a:r>
          </a:p>
          <a:p>
            <a:pPr marL="742950" lvl="1" indent="-285750">
              <a:buFont typeface="Arial" panose="020B0604020202020204" pitchFamily="34" charset="0"/>
              <a:buChar char="•"/>
            </a:pPr>
            <a:r>
              <a:rPr lang="en-US" sz="1400" dirty="0" smtClean="0"/>
              <a:t>Handling Duplicates</a:t>
            </a:r>
          </a:p>
          <a:p>
            <a:pPr marL="742950" lvl="1" indent="-285750">
              <a:buFont typeface="Arial" panose="020B0604020202020204" pitchFamily="34" charset="0"/>
              <a:buChar char="•"/>
            </a:pPr>
            <a:r>
              <a:rPr lang="en-US" sz="1400" dirty="0" smtClean="0"/>
              <a:t>Handling Categorical Data</a:t>
            </a:r>
          </a:p>
          <a:p>
            <a:pPr marL="742950" lvl="1" indent="-285750">
              <a:buFont typeface="Arial" panose="020B0604020202020204" pitchFamily="34" charset="0"/>
              <a:buChar char="•"/>
            </a:pPr>
            <a:r>
              <a:rPr lang="en-US" sz="1400" dirty="0" smtClean="0"/>
              <a:t>Normalizing Values</a:t>
            </a:r>
          </a:p>
          <a:p>
            <a:pPr marL="742950" lvl="1" indent="-285750">
              <a:buFont typeface="Arial" panose="020B0604020202020204" pitchFamily="34" charset="0"/>
              <a:buChar char="•"/>
            </a:pPr>
            <a:r>
              <a:rPr lang="en-US" sz="1400" dirty="0" smtClean="0"/>
              <a:t>String Manipulations</a:t>
            </a:r>
          </a:p>
          <a:p>
            <a:pPr marL="285750" indent="-285750">
              <a:buFont typeface="Arial" panose="020B0604020202020204" pitchFamily="34" charset="0"/>
              <a:buChar char="•"/>
            </a:pPr>
            <a:r>
              <a:rPr lang="en-US" sz="1400" b="1" dirty="0" smtClean="0"/>
              <a:t>Data Summarization</a:t>
            </a:r>
          </a:p>
          <a:p>
            <a:pPr marL="285750" indent="-285750">
              <a:buFont typeface="Arial" panose="020B0604020202020204" pitchFamily="34" charset="0"/>
              <a:buChar char="•"/>
            </a:pPr>
            <a:r>
              <a:rPr lang="en-US" sz="1400" b="1" dirty="0" smtClean="0"/>
              <a:t>Data Visualization</a:t>
            </a:r>
          </a:p>
          <a:p>
            <a:pPr marL="285750" indent="-285750">
              <a:buFont typeface="Arial" panose="020B0604020202020204" pitchFamily="34" charset="0"/>
              <a:buChar char="•"/>
            </a:pPr>
            <a:r>
              <a:rPr lang="en-US" sz="1400" b="1" dirty="0" smtClean="0"/>
              <a:t>Feature Engineering, Scaling, Selection</a:t>
            </a:r>
          </a:p>
          <a:p>
            <a:pPr marL="285750" indent="-285750">
              <a:buFont typeface="Arial" panose="020B0604020202020204" pitchFamily="34" charset="0"/>
              <a:buChar char="•"/>
            </a:pPr>
            <a:r>
              <a:rPr lang="en-US" sz="1400" b="1" dirty="0" smtClean="0"/>
              <a:t>Dimensionality Reduction</a:t>
            </a:r>
          </a:p>
        </p:txBody>
      </p:sp>
      <p:pic>
        <p:nvPicPr>
          <p:cNvPr id="17" name="Grafik 16"/>
          <p:cNvPicPr>
            <a:picLocks noChangeAspect="1"/>
          </p:cNvPicPr>
          <p:nvPr/>
        </p:nvPicPr>
        <p:blipFill>
          <a:blip r:embed="rId9"/>
          <a:stretch>
            <a:fillRect/>
          </a:stretch>
        </p:blipFill>
        <p:spPr>
          <a:xfrm>
            <a:off x="6527037" y="657478"/>
            <a:ext cx="2269184" cy="1194307"/>
          </a:xfrm>
          <a:prstGeom prst="rect">
            <a:avLst/>
          </a:prstGeom>
          <a:ln>
            <a:noFill/>
          </a:ln>
          <a:effectLst>
            <a:outerShdw blurRad="292100" dist="139700" dir="2700000" algn="tl" rotWithShape="0">
              <a:srgbClr val="333333">
                <a:alpha val="65000"/>
              </a:srgbClr>
            </a:outerShdw>
          </a:effectLst>
        </p:spPr>
      </p:pic>
      <p:sp>
        <p:nvSpPr>
          <p:cNvPr id="18" name="Textfeld 17"/>
          <p:cNvSpPr txBox="1"/>
          <p:nvPr/>
        </p:nvSpPr>
        <p:spPr>
          <a:xfrm>
            <a:off x="6922176" y="372675"/>
            <a:ext cx="1408206" cy="276999"/>
          </a:xfrm>
          <a:prstGeom prst="rect">
            <a:avLst/>
          </a:prstGeom>
          <a:noFill/>
        </p:spPr>
        <p:txBody>
          <a:bodyPr wrap="none" rtlCol="0">
            <a:spAutoFit/>
          </a:bodyPr>
          <a:lstStyle/>
          <a:p>
            <a:r>
              <a:rPr lang="en-US" sz="1200" i="1" dirty="0" smtClean="0"/>
              <a:t>Data Visualization</a:t>
            </a:r>
            <a:endParaRPr lang="en-US" sz="1200" i="1" dirty="0"/>
          </a:p>
        </p:txBody>
      </p:sp>
      <p:sp>
        <p:nvSpPr>
          <p:cNvPr id="19" name="Rechteck 18"/>
          <p:cNvSpPr/>
          <p:nvPr/>
        </p:nvSpPr>
        <p:spPr>
          <a:xfrm>
            <a:off x="558741" y="1060771"/>
            <a:ext cx="5046406" cy="385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Purpose</a:t>
            </a:r>
            <a:endParaRPr lang="en-US" dirty="0"/>
          </a:p>
        </p:txBody>
      </p:sp>
      <p:sp>
        <p:nvSpPr>
          <p:cNvPr id="20" name="Rechteck 19"/>
          <p:cNvSpPr/>
          <p:nvPr/>
        </p:nvSpPr>
        <p:spPr>
          <a:xfrm>
            <a:off x="558741" y="2424955"/>
            <a:ext cx="5046407" cy="385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Methods</a:t>
            </a:r>
            <a:endParaRPr lang="en-US" dirty="0"/>
          </a:p>
        </p:txBody>
      </p:sp>
      <p:grpSp>
        <p:nvGrpSpPr>
          <p:cNvPr id="26" name="Gruppieren 25"/>
          <p:cNvGrpSpPr/>
          <p:nvPr/>
        </p:nvGrpSpPr>
        <p:grpSpPr>
          <a:xfrm>
            <a:off x="8984218" y="192200"/>
            <a:ext cx="2226573" cy="464706"/>
            <a:chOff x="8813828" y="413995"/>
            <a:chExt cx="2226573" cy="464706"/>
          </a:xfrm>
        </p:grpSpPr>
        <p:sp>
          <p:nvSpPr>
            <p:cNvPr id="21" name="Ellipse 20"/>
            <p:cNvSpPr/>
            <p:nvPr/>
          </p:nvSpPr>
          <p:spPr>
            <a:xfrm>
              <a:off x="8813828" y="416353"/>
              <a:ext cx="446694" cy="46234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Ellipse 21"/>
            <p:cNvSpPr/>
            <p:nvPr/>
          </p:nvSpPr>
          <p:spPr>
            <a:xfrm>
              <a:off x="9260522" y="416353"/>
              <a:ext cx="446694" cy="4623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23" name="Ellipse 22"/>
            <p:cNvSpPr/>
            <p:nvPr/>
          </p:nvSpPr>
          <p:spPr>
            <a:xfrm>
              <a:off x="9699424" y="415174"/>
              <a:ext cx="446694" cy="46234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4" name="Ellipse 23"/>
            <p:cNvSpPr/>
            <p:nvPr/>
          </p:nvSpPr>
          <p:spPr>
            <a:xfrm>
              <a:off x="10147013" y="413995"/>
              <a:ext cx="446694" cy="46234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5" name="Ellipse 24"/>
            <p:cNvSpPr/>
            <p:nvPr/>
          </p:nvSpPr>
          <p:spPr>
            <a:xfrm>
              <a:off x="10593707" y="416353"/>
              <a:ext cx="446694" cy="46234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grpSp>
      <p:sp>
        <p:nvSpPr>
          <p:cNvPr id="27" name="Textfeld 26"/>
          <p:cNvSpPr txBox="1"/>
          <p:nvPr/>
        </p:nvSpPr>
        <p:spPr>
          <a:xfrm>
            <a:off x="8376047" y="6191906"/>
            <a:ext cx="3050835" cy="253916"/>
          </a:xfrm>
          <a:prstGeom prst="rect">
            <a:avLst/>
          </a:prstGeom>
          <a:noFill/>
        </p:spPr>
        <p:txBody>
          <a:bodyPr wrap="none" rtlCol="0">
            <a:spAutoFit/>
          </a:bodyPr>
          <a:lstStyle/>
          <a:p>
            <a:r>
              <a:rPr lang="en-US" sz="1050" dirty="0" smtClean="0"/>
              <a:t>Source: Practical Machine Learning with Python</a:t>
            </a:r>
            <a:endParaRPr lang="en-US" sz="1050" dirty="0"/>
          </a:p>
        </p:txBody>
      </p:sp>
    </p:spTree>
    <p:extLst>
      <p:ext uri="{BB962C8B-B14F-4D97-AF65-F5344CB8AC3E}">
        <p14:creationId xmlns:p14="http://schemas.microsoft.com/office/powerpoint/2010/main" val="203232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p:custDataLst>
              <p:tags r:id="rId2"/>
            </p:custDataLst>
            <p:extLst>
              <p:ext uri="{D42A27DB-BD31-4B8C-83A1-F6EECF244321}">
                <p14:modId xmlns:p14="http://schemas.microsoft.com/office/powerpoint/2010/main" val="81605365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8983" name="think-cell Folie" r:id="rId4" imgW="471" imgH="472" progId="TCLayout.ActiveDocument.1">
                  <p:embed/>
                </p:oleObj>
              </mc:Choice>
              <mc:Fallback>
                <p:oleObj name="think-cell Folie" r:id="rId4" imgW="471" imgH="472"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5" name="Rechteck 24"/>
          <p:cNvSpPr/>
          <p:nvPr/>
        </p:nvSpPr>
        <p:spPr>
          <a:xfrm>
            <a:off x="421981" y="4216574"/>
            <a:ext cx="10580785" cy="16203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smtClean="0">
                <a:solidFill>
                  <a:schemeClr val="tx1"/>
                </a:solidFill>
              </a:rPr>
              <a:t>Modelling Procedure</a:t>
            </a:r>
            <a:endParaRPr lang="en-US" sz="1400" b="1" dirty="0">
              <a:solidFill>
                <a:schemeClr val="tx1"/>
              </a:solidFill>
            </a:endParaRPr>
          </a:p>
        </p:txBody>
      </p:sp>
      <p:sp>
        <p:nvSpPr>
          <p:cNvPr id="11" name="Rechteck 10"/>
          <p:cNvSpPr/>
          <p:nvPr/>
        </p:nvSpPr>
        <p:spPr>
          <a:xfrm>
            <a:off x="421982" y="990787"/>
            <a:ext cx="3967138" cy="3046988"/>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ußzeilenplatzhalter 1"/>
          <p:cNvSpPr>
            <a:spLocks noGrp="1"/>
          </p:cNvSpPr>
          <p:nvPr>
            <p:ph type="ftr" sz="quarter" idx="3"/>
          </p:nvPr>
        </p:nvSpPr>
        <p:spPr/>
        <p:txBody>
          <a:bodyPr/>
          <a:lstStyle/>
          <a:p>
            <a:r>
              <a:rPr lang="de-DE" dirty="0" smtClean="0"/>
              <a:t>ML Pipeline</a:t>
            </a:r>
            <a:endParaRPr lang="de-DE" dirty="0"/>
          </a:p>
        </p:txBody>
      </p:sp>
      <p:sp>
        <p:nvSpPr>
          <p:cNvPr id="3" name="Textplatzhalter 2"/>
          <p:cNvSpPr>
            <a:spLocks noGrp="1"/>
          </p:cNvSpPr>
          <p:nvPr>
            <p:ph type="body" sz="quarter" idx="10"/>
          </p:nvPr>
        </p:nvSpPr>
        <p:spPr/>
        <p:txBody>
          <a:bodyPr/>
          <a:lstStyle/>
          <a:p>
            <a:r>
              <a:rPr lang="en-US" dirty="0" smtClean="0"/>
              <a:t>Modeling</a:t>
            </a:r>
            <a:endParaRPr lang="en-US" dirty="0"/>
          </a:p>
        </p:txBody>
      </p:sp>
      <p:sp>
        <p:nvSpPr>
          <p:cNvPr id="4" name="Rechteck 3"/>
          <p:cNvSpPr/>
          <p:nvPr/>
        </p:nvSpPr>
        <p:spPr>
          <a:xfrm>
            <a:off x="11704320" y="337931"/>
            <a:ext cx="1294228" cy="562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Michael</a:t>
            </a:r>
            <a:endParaRPr lang="en-US" dirty="0"/>
          </a:p>
        </p:txBody>
      </p:sp>
      <p:sp>
        <p:nvSpPr>
          <p:cNvPr id="5" name="Textfeld 4"/>
          <p:cNvSpPr txBox="1"/>
          <p:nvPr/>
        </p:nvSpPr>
        <p:spPr>
          <a:xfrm>
            <a:off x="822887" y="1314190"/>
            <a:ext cx="3165328" cy="2308324"/>
          </a:xfrm>
          <a:prstGeom prst="rect">
            <a:avLst/>
          </a:prstGeom>
          <a:noFill/>
        </p:spPr>
        <p:txBody>
          <a:bodyPr wrap="square" rtlCol="0">
            <a:spAutoFit/>
          </a:bodyPr>
          <a:lstStyle/>
          <a:p>
            <a:r>
              <a:rPr lang="en-US" sz="1600" dirty="0" smtClean="0"/>
              <a:t>In the process of modeling, data features are usually fed to a ML method or algorithm and train the model, </a:t>
            </a:r>
            <a:r>
              <a:rPr lang="en-US" sz="1600" dirty="0"/>
              <a:t>t</a:t>
            </a:r>
            <a:r>
              <a:rPr lang="en-US" sz="1600" dirty="0" smtClean="0"/>
              <a:t>ypically to optimize a specific cost function in most cases with the objective of reducing errors and generalizing the representations learned from the data. </a:t>
            </a:r>
            <a:endParaRPr lang="en-US" sz="1600" dirty="0"/>
          </a:p>
        </p:txBody>
      </p:sp>
      <p:sp>
        <p:nvSpPr>
          <p:cNvPr id="7" name="Textfeld 6"/>
          <p:cNvSpPr txBox="1"/>
          <p:nvPr/>
        </p:nvSpPr>
        <p:spPr>
          <a:xfrm>
            <a:off x="4235116" y="990787"/>
            <a:ext cx="3766401" cy="3046988"/>
          </a:xfrm>
          <a:prstGeom prst="rect">
            <a:avLst/>
          </a:prstGeom>
          <a:solidFill>
            <a:schemeClr val="tx1"/>
          </a:solidFill>
          <a:ln>
            <a:solidFill>
              <a:schemeClr val="bg1"/>
            </a:solidFill>
          </a:ln>
        </p:spPr>
        <p:txBody>
          <a:bodyPr wrap="square" rtlCol="0">
            <a:spAutoFit/>
          </a:bodyPr>
          <a:lstStyle/>
          <a:p>
            <a:r>
              <a:rPr lang="en-US" sz="1200" b="1" dirty="0" smtClean="0">
                <a:solidFill>
                  <a:schemeClr val="bg1"/>
                </a:solidFill>
              </a:rPr>
              <a:t>Model Types</a:t>
            </a:r>
          </a:p>
          <a:p>
            <a:pPr marL="285750" indent="-285750">
              <a:buFont typeface="Arial" panose="020B0604020202020204" pitchFamily="34" charset="0"/>
              <a:buChar char="•"/>
            </a:pPr>
            <a:r>
              <a:rPr lang="en-US" sz="1200" dirty="0" smtClean="0">
                <a:solidFill>
                  <a:schemeClr val="bg1"/>
                </a:solidFill>
              </a:rPr>
              <a:t>Linear models</a:t>
            </a:r>
          </a:p>
          <a:p>
            <a:pPr marL="742950" lvl="1" indent="-285750">
              <a:buFont typeface="Arial" panose="020B0604020202020204" pitchFamily="34" charset="0"/>
              <a:buChar char="•"/>
            </a:pPr>
            <a:r>
              <a:rPr lang="en-US" sz="1200" dirty="0" smtClean="0">
                <a:solidFill>
                  <a:schemeClr val="bg1"/>
                </a:solidFill>
              </a:rPr>
              <a:t>Logistic Regression</a:t>
            </a:r>
          </a:p>
          <a:p>
            <a:pPr marL="742950" lvl="1" indent="-285750">
              <a:buFont typeface="Arial" panose="020B0604020202020204" pitchFamily="34" charset="0"/>
              <a:buChar char="•"/>
            </a:pPr>
            <a:r>
              <a:rPr lang="en-US" sz="1200" dirty="0" smtClean="0">
                <a:solidFill>
                  <a:schemeClr val="bg1"/>
                </a:solidFill>
              </a:rPr>
              <a:t>Naïve Bayes</a:t>
            </a:r>
          </a:p>
          <a:p>
            <a:pPr marL="742950" lvl="1" indent="-285750">
              <a:buFont typeface="Arial" panose="020B0604020202020204" pitchFamily="34" charset="0"/>
              <a:buChar char="•"/>
            </a:pPr>
            <a:r>
              <a:rPr lang="en-US" sz="1200" dirty="0" smtClean="0">
                <a:solidFill>
                  <a:schemeClr val="bg1"/>
                </a:solidFill>
              </a:rPr>
              <a:t>Support Vector Machines</a:t>
            </a:r>
            <a:endParaRPr lang="en-US" sz="1200" dirty="0">
              <a:solidFill>
                <a:schemeClr val="bg1"/>
              </a:solidFill>
            </a:endParaRPr>
          </a:p>
          <a:p>
            <a:pPr marL="285750" indent="-285750">
              <a:buFont typeface="Arial" panose="020B0604020202020204" pitchFamily="34" charset="0"/>
              <a:buChar char="•"/>
            </a:pPr>
            <a:r>
              <a:rPr lang="en-US" sz="1200" dirty="0" smtClean="0">
                <a:solidFill>
                  <a:schemeClr val="bg1"/>
                </a:solidFill>
              </a:rPr>
              <a:t>Non parametric models</a:t>
            </a:r>
          </a:p>
          <a:p>
            <a:pPr marL="742950" lvl="1" indent="-285750">
              <a:buFont typeface="Arial" panose="020B0604020202020204" pitchFamily="34" charset="0"/>
              <a:buChar char="•"/>
            </a:pPr>
            <a:r>
              <a:rPr lang="en-US" sz="1200" dirty="0" smtClean="0">
                <a:solidFill>
                  <a:schemeClr val="bg1"/>
                </a:solidFill>
              </a:rPr>
              <a:t>K-Nearest Neighbors</a:t>
            </a:r>
          </a:p>
          <a:p>
            <a:pPr marL="285750" indent="-285750">
              <a:buFont typeface="Arial" panose="020B0604020202020204" pitchFamily="34" charset="0"/>
              <a:buChar char="•"/>
            </a:pPr>
            <a:r>
              <a:rPr lang="en-US" sz="1200" dirty="0" smtClean="0">
                <a:solidFill>
                  <a:schemeClr val="bg1"/>
                </a:solidFill>
              </a:rPr>
              <a:t>Tree based models</a:t>
            </a:r>
          </a:p>
          <a:p>
            <a:pPr marL="742950" lvl="1" indent="-285750">
              <a:buFont typeface="Arial" panose="020B0604020202020204" pitchFamily="34" charset="0"/>
              <a:buChar char="•"/>
            </a:pPr>
            <a:r>
              <a:rPr lang="en-US" sz="1200" dirty="0" smtClean="0">
                <a:solidFill>
                  <a:schemeClr val="bg1"/>
                </a:solidFill>
              </a:rPr>
              <a:t>Decision tree</a:t>
            </a:r>
          </a:p>
          <a:p>
            <a:pPr marL="285750" indent="-285750">
              <a:buFont typeface="Arial" panose="020B0604020202020204" pitchFamily="34" charset="0"/>
              <a:buChar char="•"/>
            </a:pPr>
            <a:r>
              <a:rPr lang="en-US" sz="1200" dirty="0" smtClean="0">
                <a:solidFill>
                  <a:schemeClr val="bg1"/>
                </a:solidFill>
              </a:rPr>
              <a:t>Ensemble methods</a:t>
            </a:r>
          </a:p>
          <a:p>
            <a:pPr marL="742950" lvl="1" indent="-285750">
              <a:buFont typeface="Arial" panose="020B0604020202020204" pitchFamily="34" charset="0"/>
              <a:buChar char="•"/>
            </a:pPr>
            <a:r>
              <a:rPr lang="en-US" sz="1200" dirty="0" smtClean="0">
                <a:solidFill>
                  <a:schemeClr val="bg1"/>
                </a:solidFill>
              </a:rPr>
              <a:t>Random forests</a:t>
            </a:r>
          </a:p>
          <a:p>
            <a:pPr marL="742950" lvl="1" indent="-285750">
              <a:buFont typeface="Arial" panose="020B0604020202020204" pitchFamily="34" charset="0"/>
              <a:buChar char="•"/>
            </a:pPr>
            <a:r>
              <a:rPr lang="en-US" sz="1200" dirty="0" smtClean="0">
                <a:solidFill>
                  <a:schemeClr val="bg1"/>
                </a:solidFill>
              </a:rPr>
              <a:t>Gradient Boosted Machines</a:t>
            </a:r>
          </a:p>
          <a:p>
            <a:pPr marL="285750" indent="-285750">
              <a:buFont typeface="Arial" panose="020B0604020202020204" pitchFamily="34" charset="0"/>
              <a:buChar char="•"/>
            </a:pPr>
            <a:r>
              <a:rPr lang="en-US" sz="1200" dirty="0" smtClean="0">
                <a:solidFill>
                  <a:schemeClr val="bg1"/>
                </a:solidFill>
              </a:rPr>
              <a:t>Neural Networks</a:t>
            </a:r>
          </a:p>
          <a:p>
            <a:pPr marL="742950" lvl="1" indent="-285750">
              <a:buFont typeface="Arial" panose="020B0604020202020204" pitchFamily="34" charset="0"/>
              <a:buChar char="•"/>
            </a:pPr>
            <a:r>
              <a:rPr lang="en-US" sz="1200" dirty="0" smtClean="0">
                <a:solidFill>
                  <a:schemeClr val="bg1"/>
                </a:solidFill>
              </a:rPr>
              <a:t>Densely Neural networks (DNN)</a:t>
            </a:r>
          </a:p>
          <a:p>
            <a:pPr marL="742950" lvl="1" indent="-285750">
              <a:buFont typeface="Arial" panose="020B0604020202020204" pitchFamily="34" charset="0"/>
              <a:buChar char="•"/>
            </a:pPr>
            <a:r>
              <a:rPr lang="en-US" sz="1200" dirty="0" smtClean="0">
                <a:solidFill>
                  <a:schemeClr val="bg1"/>
                </a:solidFill>
              </a:rPr>
              <a:t>Convolutional Neural networks (CNN)</a:t>
            </a:r>
          </a:p>
          <a:p>
            <a:pPr marL="742950" lvl="1" indent="-285750">
              <a:buFont typeface="Arial" panose="020B0604020202020204" pitchFamily="34" charset="0"/>
              <a:buChar char="•"/>
            </a:pPr>
            <a:r>
              <a:rPr lang="en-US" sz="1200" dirty="0" smtClean="0">
                <a:solidFill>
                  <a:schemeClr val="bg1"/>
                </a:solidFill>
              </a:rPr>
              <a:t>Recurrent Neural networks (RNN)</a:t>
            </a:r>
          </a:p>
        </p:txBody>
      </p:sp>
      <p:sp>
        <p:nvSpPr>
          <p:cNvPr id="8" name="Textfeld 7"/>
          <p:cNvSpPr txBox="1"/>
          <p:nvPr/>
        </p:nvSpPr>
        <p:spPr>
          <a:xfrm>
            <a:off x="7921664" y="1994571"/>
            <a:ext cx="3001250" cy="1015663"/>
          </a:xfrm>
          <a:prstGeom prst="rect">
            <a:avLst/>
          </a:prstGeom>
          <a:solidFill>
            <a:schemeClr val="tx1"/>
          </a:solidFill>
          <a:ln>
            <a:solidFill>
              <a:schemeClr val="bg1"/>
            </a:solidFill>
          </a:ln>
        </p:spPr>
        <p:txBody>
          <a:bodyPr wrap="square" rtlCol="0">
            <a:spAutoFit/>
          </a:bodyPr>
          <a:lstStyle/>
          <a:p>
            <a:r>
              <a:rPr lang="en-US" sz="1200" b="1" dirty="0" smtClean="0">
                <a:solidFill>
                  <a:schemeClr val="bg1"/>
                </a:solidFill>
              </a:rPr>
              <a:t>Regression models</a:t>
            </a:r>
          </a:p>
          <a:p>
            <a:pPr marL="171450" indent="-171450">
              <a:buFont typeface="Arial" panose="020B0604020202020204" pitchFamily="34" charset="0"/>
              <a:buChar char="•"/>
            </a:pPr>
            <a:r>
              <a:rPr lang="en-US" sz="1200" dirty="0" smtClean="0">
                <a:solidFill>
                  <a:schemeClr val="bg1"/>
                </a:solidFill>
              </a:rPr>
              <a:t>Simple linear regression</a:t>
            </a:r>
          </a:p>
          <a:p>
            <a:pPr marL="171450" indent="-171450">
              <a:buFont typeface="Arial" panose="020B0604020202020204" pitchFamily="34" charset="0"/>
              <a:buChar char="•"/>
            </a:pPr>
            <a:r>
              <a:rPr lang="en-US" sz="1200" dirty="0" smtClean="0">
                <a:solidFill>
                  <a:schemeClr val="bg1"/>
                </a:solidFill>
              </a:rPr>
              <a:t>Multiple linear regression</a:t>
            </a:r>
          </a:p>
          <a:p>
            <a:pPr marL="171450" indent="-171450">
              <a:buFont typeface="Arial" panose="020B0604020202020204" pitchFamily="34" charset="0"/>
              <a:buChar char="•"/>
            </a:pPr>
            <a:r>
              <a:rPr lang="en-US" sz="1200" dirty="0" smtClean="0">
                <a:solidFill>
                  <a:schemeClr val="bg1"/>
                </a:solidFill>
              </a:rPr>
              <a:t>Non linear regression</a:t>
            </a:r>
          </a:p>
          <a:p>
            <a:pPr marL="171450" indent="-171450">
              <a:buFont typeface="Arial" panose="020B0604020202020204" pitchFamily="34" charset="0"/>
              <a:buChar char="•"/>
            </a:pPr>
            <a:endParaRPr lang="en-US" sz="1200" dirty="0" smtClean="0">
              <a:solidFill>
                <a:schemeClr val="bg1"/>
              </a:solidFill>
            </a:endParaRPr>
          </a:p>
        </p:txBody>
      </p:sp>
      <p:sp>
        <p:nvSpPr>
          <p:cNvPr id="9" name="Textfeld 8"/>
          <p:cNvSpPr txBox="1"/>
          <p:nvPr/>
        </p:nvSpPr>
        <p:spPr>
          <a:xfrm>
            <a:off x="7919397" y="3201606"/>
            <a:ext cx="3001250" cy="830997"/>
          </a:xfrm>
          <a:prstGeom prst="rect">
            <a:avLst/>
          </a:prstGeom>
          <a:solidFill>
            <a:schemeClr val="tx1"/>
          </a:solidFill>
          <a:ln>
            <a:solidFill>
              <a:schemeClr val="bg1"/>
            </a:solidFill>
          </a:ln>
        </p:spPr>
        <p:txBody>
          <a:bodyPr wrap="square" rtlCol="0">
            <a:spAutoFit/>
          </a:bodyPr>
          <a:lstStyle/>
          <a:p>
            <a:r>
              <a:rPr lang="en-US" sz="1200" b="1" dirty="0" smtClean="0">
                <a:solidFill>
                  <a:schemeClr val="bg1"/>
                </a:solidFill>
              </a:rPr>
              <a:t>Clustering models</a:t>
            </a:r>
          </a:p>
          <a:p>
            <a:pPr marL="171450" indent="-171450">
              <a:buFont typeface="Arial" panose="020B0604020202020204" pitchFamily="34" charset="0"/>
              <a:buChar char="•"/>
            </a:pPr>
            <a:r>
              <a:rPr lang="en-US" sz="1200" dirty="0" smtClean="0">
                <a:solidFill>
                  <a:schemeClr val="bg1"/>
                </a:solidFill>
              </a:rPr>
              <a:t>Partition based clustering</a:t>
            </a:r>
          </a:p>
          <a:p>
            <a:pPr marL="171450" indent="-171450">
              <a:buFont typeface="Arial" panose="020B0604020202020204" pitchFamily="34" charset="0"/>
              <a:buChar char="•"/>
            </a:pPr>
            <a:r>
              <a:rPr lang="en-US" sz="1200" dirty="0" smtClean="0">
                <a:solidFill>
                  <a:schemeClr val="bg1"/>
                </a:solidFill>
              </a:rPr>
              <a:t>Hierarchical clustering</a:t>
            </a:r>
          </a:p>
          <a:p>
            <a:pPr marL="171450" indent="-171450">
              <a:buFont typeface="Arial" panose="020B0604020202020204" pitchFamily="34" charset="0"/>
              <a:buChar char="•"/>
            </a:pPr>
            <a:r>
              <a:rPr lang="en-US" sz="1200" dirty="0" smtClean="0">
                <a:solidFill>
                  <a:schemeClr val="bg1"/>
                </a:solidFill>
              </a:rPr>
              <a:t>Density based clustering</a:t>
            </a:r>
          </a:p>
        </p:txBody>
      </p:sp>
      <p:sp>
        <p:nvSpPr>
          <p:cNvPr id="10" name="Textfeld 9"/>
          <p:cNvSpPr txBox="1"/>
          <p:nvPr/>
        </p:nvSpPr>
        <p:spPr>
          <a:xfrm>
            <a:off x="7918380" y="979603"/>
            <a:ext cx="3001250" cy="830997"/>
          </a:xfrm>
          <a:prstGeom prst="rect">
            <a:avLst/>
          </a:prstGeom>
          <a:solidFill>
            <a:schemeClr val="tx1"/>
          </a:solidFill>
          <a:ln>
            <a:solidFill>
              <a:schemeClr val="bg1"/>
            </a:solidFill>
          </a:ln>
        </p:spPr>
        <p:txBody>
          <a:bodyPr wrap="square" rtlCol="0">
            <a:spAutoFit/>
          </a:bodyPr>
          <a:lstStyle/>
          <a:p>
            <a:r>
              <a:rPr lang="en-US" sz="1200" b="1" dirty="0" smtClean="0">
                <a:solidFill>
                  <a:schemeClr val="bg1"/>
                </a:solidFill>
              </a:rPr>
              <a:t>Classification models</a:t>
            </a:r>
          </a:p>
          <a:p>
            <a:pPr marL="285750" indent="-285750">
              <a:buFont typeface="Arial" panose="020B0604020202020204" pitchFamily="34" charset="0"/>
              <a:buChar char="•"/>
            </a:pPr>
            <a:r>
              <a:rPr lang="en-US" sz="1200" dirty="0" smtClean="0">
                <a:solidFill>
                  <a:schemeClr val="bg1"/>
                </a:solidFill>
              </a:rPr>
              <a:t>Binary Classification</a:t>
            </a:r>
          </a:p>
          <a:p>
            <a:pPr marL="285750" indent="-285750">
              <a:buFont typeface="Arial" panose="020B0604020202020204" pitchFamily="34" charset="0"/>
              <a:buChar char="•"/>
            </a:pPr>
            <a:r>
              <a:rPr lang="en-US" sz="1200" dirty="0" smtClean="0">
                <a:solidFill>
                  <a:schemeClr val="bg1"/>
                </a:solidFill>
              </a:rPr>
              <a:t>Multi-Class Classification</a:t>
            </a:r>
          </a:p>
          <a:p>
            <a:pPr marL="285750" indent="-285750">
              <a:buFont typeface="Arial" panose="020B0604020202020204" pitchFamily="34" charset="0"/>
              <a:buChar char="•"/>
            </a:pPr>
            <a:r>
              <a:rPr lang="en-US" sz="1200" dirty="0" smtClean="0">
                <a:solidFill>
                  <a:schemeClr val="bg1"/>
                </a:solidFill>
              </a:rPr>
              <a:t>Multi Label Classification</a:t>
            </a:r>
          </a:p>
        </p:txBody>
      </p:sp>
      <p:sp>
        <p:nvSpPr>
          <p:cNvPr id="13" name="Pfeil nach rechts 12"/>
          <p:cNvSpPr/>
          <p:nvPr/>
        </p:nvSpPr>
        <p:spPr>
          <a:xfrm>
            <a:off x="2955388" y="4729676"/>
            <a:ext cx="1610798" cy="660008"/>
          </a:xfrm>
          <a:prstGeom prst="rightArrow">
            <a:avLst>
              <a:gd name="adj1" fmla="val 100000"/>
              <a:gd name="adj2" fmla="val 29710"/>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Activation Function</a:t>
            </a:r>
            <a:endParaRPr lang="en-US" sz="1200" dirty="0">
              <a:solidFill>
                <a:schemeClr val="tx1"/>
              </a:solidFill>
            </a:endParaRPr>
          </a:p>
        </p:txBody>
      </p:sp>
      <p:sp>
        <p:nvSpPr>
          <p:cNvPr id="14" name="Pfeil nach rechts 13"/>
          <p:cNvSpPr/>
          <p:nvPr/>
        </p:nvSpPr>
        <p:spPr>
          <a:xfrm>
            <a:off x="1168694" y="4729676"/>
            <a:ext cx="1786694" cy="660008"/>
          </a:xfrm>
          <a:prstGeom prst="rightArrow">
            <a:avLst>
              <a:gd name="adj1" fmla="val 100000"/>
              <a:gd name="adj2" fmla="val 31160"/>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Initializing Parameters</a:t>
            </a:r>
          </a:p>
        </p:txBody>
      </p:sp>
      <p:sp>
        <p:nvSpPr>
          <p:cNvPr id="15" name="Pfeil nach rechts 14"/>
          <p:cNvSpPr/>
          <p:nvPr/>
        </p:nvSpPr>
        <p:spPr>
          <a:xfrm>
            <a:off x="4590218" y="4729676"/>
            <a:ext cx="1877990" cy="660008"/>
          </a:xfrm>
          <a:prstGeom prst="rightArrow">
            <a:avLst>
              <a:gd name="adj1" fmla="val 100000"/>
              <a:gd name="adj2" fmla="val 29710"/>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Cost function, Metric definition</a:t>
            </a:r>
            <a:endParaRPr lang="en-US" sz="1200" dirty="0">
              <a:solidFill>
                <a:schemeClr val="tx1"/>
              </a:solidFill>
            </a:endParaRPr>
          </a:p>
        </p:txBody>
      </p:sp>
      <p:sp>
        <p:nvSpPr>
          <p:cNvPr id="16" name="Pfeil nach rechts 15"/>
          <p:cNvSpPr/>
          <p:nvPr/>
        </p:nvSpPr>
        <p:spPr>
          <a:xfrm>
            <a:off x="6492240" y="4729632"/>
            <a:ext cx="1829926" cy="660008"/>
          </a:xfrm>
          <a:prstGeom prst="rightArrow">
            <a:avLst>
              <a:gd name="adj1" fmla="val 100000"/>
              <a:gd name="adj2" fmla="val 29710"/>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Train with # of epochs</a:t>
            </a:r>
            <a:endParaRPr lang="en-US" sz="1200" dirty="0">
              <a:solidFill>
                <a:schemeClr val="tx1"/>
              </a:solidFill>
            </a:endParaRPr>
          </a:p>
        </p:txBody>
      </p:sp>
      <p:sp>
        <p:nvSpPr>
          <p:cNvPr id="17" name="Pfeil nach rechts 16"/>
          <p:cNvSpPr/>
          <p:nvPr/>
        </p:nvSpPr>
        <p:spPr>
          <a:xfrm>
            <a:off x="8322166" y="4729588"/>
            <a:ext cx="2068584" cy="660008"/>
          </a:xfrm>
          <a:prstGeom prst="rightArrow">
            <a:avLst>
              <a:gd name="adj1" fmla="val 100000"/>
              <a:gd name="adj2" fmla="val 29710"/>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Evaluate model with test data</a:t>
            </a:r>
            <a:endParaRPr lang="en-US" sz="1200" dirty="0">
              <a:solidFill>
                <a:schemeClr val="tx1"/>
              </a:solidFill>
            </a:endParaRPr>
          </a:p>
        </p:txBody>
      </p:sp>
      <p:cxnSp>
        <p:nvCxnSpPr>
          <p:cNvPr id="22" name="Gewinkelter Verbinder 21"/>
          <p:cNvCxnSpPr>
            <a:stCxn id="17" idx="3"/>
            <a:endCxn id="14" idx="1"/>
          </p:cNvCxnSpPr>
          <p:nvPr/>
        </p:nvCxnSpPr>
        <p:spPr>
          <a:xfrm flipH="1">
            <a:off x="1168694" y="5059592"/>
            <a:ext cx="9222056" cy="88"/>
          </a:xfrm>
          <a:prstGeom prst="bentConnector5">
            <a:avLst>
              <a:gd name="adj1" fmla="val -2479"/>
              <a:gd name="adj2" fmla="val 634877273"/>
              <a:gd name="adj3" fmla="val 10247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6" name="Gruppieren 25"/>
          <p:cNvGrpSpPr/>
          <p:nvPr/>
        </p:nvGrpSpPr>
        <p:grpSpPr>
          <a:xfrm>
            <a:off x="8984218" y="192200"/>
            <a:ext cx="2226573" cy="464706"/>
            <a:chOff x="8813828" y="413995"/>
            <a:chExt cx="2226573" cy="464706"/>
          </a:xfrm>
        </p:grpSpPr>
        <p:sp>
          <p:nvSpPr>
            <p:cNvPr id="27" name="Ellipse 26"/>
            <p:cNvSpPr/>
            <p:nvPr/>
          </p:nvSpPr>
          <p:spPr>
            <a:xfrm>
              <a:off x="8813828" y="416353"/>
              <a:ext cx="446694" cy="46234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8" name="Ellipse 27"/>
            <p:cNvSpPr/>
            <p:nvPr/>
          </p:nvSpPr>
          <p:spPr>
            <a:xfrm>
              <a:off x="9260522" y="416353"/>
              <a:ext cx="446694" cy="46234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29" name="Ellipse 28"/>
            <p:cNvSpPr/>
            <p:nvPr/>
          </p:nvSpPr>
          <p:spPr>
            <a:xfrm>
              <a:off x="9699424" y="415174"/>
              <a:ext cx="446694" cy="4623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0" name="Ellipse 29"/>
            <p:cNvSpPr/>
            <p:nvPr/>
          </p:nvSpPr>
          <p:spPr>
            <a:xfrm>
              <a:off x="10147013" y="413995"/>
              <a:ext cx="446694" cy="46234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31" name="Ellipse 30"/>
            <p:cNvSpPr/>
            <p:nvPr/>
          </p:nvSpPr>
          <p:spPr>
            <a:xfrm>
              <a:off x="10593707" y="416353"/>
              <a:ext cx="446694" cy="46234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grpSp>
      <p:sp>
        <p:nvSpPr>
          <p:cNvPr id="32" name="Textfeld 31"/>
          <p:cNvSpPr txBox="1"/>
          <p:nvPr/>
        </p:nvSpPr>
        <p:spPr>
          <a:xfrm>
            <a:off x="7951931" y="3975231"/>
            <a:ext cx="3050835" cy="253916"/>
          </a:xfrm>
          <a:prstGeom prst="rect">
            <a:avLst/>
          </a:prstGeom>
          <a:noFill/>
        </p:spPr>
        <p:txBody>
          <a:bodyPr wrap="none" rtlCol="0">
            <a:spAutoFit/>
          </a:bodyPr>
          <a:lstStyle/>
          <a:p>
            <a:r>
              <a:rPr lang="en-US" sz="1050" dirty="0" smtClean="0"/>
              <a:t>Source: Practical Machine Learning with Python</a:t>
            </a:r>
            <a:endParaRPr lang="en-US" sz="1050" dirty="0"/>
          </a:p>
        </p:txBody>
      </p:sp>
    </p:spTree>
    <p:extLst>
      <p:ext uri="{BB962C8B-B14F-4D97-AF65-F5344CB8AC3E}">
        <p14:creationId xmlns:p14="http://schemas.microsoft.com/office/powerpoint/2010/main" val="2888773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kt 13" hidden="1"/>
          <p:cNvGraphicFramePr>
            <a:graphicFrameLocks noChangeAspect="1"/>
          </p:cNvGraphicFramePr>
          <p:nvPr>
            <p:custDataLst>
              <p:tags r:id="rId2"/>
            </p:custDataLst>
            <p:extLst>
              <p:ext uri="{D42A27DB-BD31-4B8C-83A1-F6EECF244321}">
                <p14:modId xmlns:p14="http://schemas.microsoft.com/office/powerpoint/2010/main" val="222241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003" name="think-cell Folie" r:id="rId4" imgW="471" imgH="472" progId="TCLayout.ActiveDocument.1">
                  <p:embed/>
                </p:oleObj>
              </mc:Choice>
              <mc:Fallback>
                <p:oleObj name="think-cell Folie" r:id="rId4" imgW="471" imgH="472"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Rechteck 12"/>
          <p:cNvSpPr/>
          <p:nvPr/>
        </p:nvSpPr>
        <p:spPr>
          <a:xfrm>
            <a:off x="6248400" y="0"/>
            <a:ext cx="5273675" cy="648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ußzeilenplatzhalter 1"/>
          <p:cNvSpPr>
            <a:spLocks noGrp="1"/>
          </p:cNvSpPr>
          <p:nvPr>
            <p:ph type="ftr" sz="quarter" idx="3"/>
          </p:nvPr>
        </p:nvSpPr>
        <p:spPr/>
        <p:txBody>
          <a:bodyPr/>
          <a:lstStyle/>
          <a:p>
            <a:r>
              <a:rPr lang="de-DE" dirty="0" smtClean="0"/>
              <a:t>ML Pipeline</a:t>
            </a:r>
            <a:endParaRPr lang="de-DE" dirty="0"/>
          </a:p>
        </p:txBody>
      </p:sp>
      <p:sp>
        <p:nvSpPr>
          <p:cNvPr id="3" name="Textplatzhalter 2"/>
          <p:cNvSpPr>
            <a:spLocks noGrp="1"/>
          </p:cNvSpPr>
          <p:nvPr>
            <p:ph type="body" sz="quarter" idx="10"/>
          </p:nvPr>
        </p:nvSpPr>
        <p:spPr/>
        <p:txBody>
          <a:bodyPr/>
          <a:lstStyle/>
          <a:p>
            <a:r>
              <a:rPr lang="en-US" dirty="0" smtClean="0"/>
              <a:t>Evaluation &amp; Tuning Methods [1]</a:t>
            </a:r>
            <a:endParaRPr lang="en-US" dirty="0"/>
          </a:p>
        </p:txBody>
      </p:sp>
      <p:sp>
        <p:nvSpPr>
          <p:cNvPr id="4" name="Rechteck 3"/>
          <p:cNvSpPr/>
          <p:nvPr/>
        </p:nvSpPr>
        <p:spPr>
          <a:xfrm>
            <a:off x="11704320" y="337931"/>
            <a:ext cx="1294228" cy="562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Michael</a:t>
            </a:r>
            <a:endParaRPr lang="en-US" dirty="0"/>
          </a:p>
        </p:txBody>
      </p:sp>
      <p:sp>
        <p:nvSpPr>
          <p:cNvPr id="5" name="Textfeld 4"/>
          <p:cNvSpPr txBox="1"/>
          <p:nvPr/>
        </p:nvSpPr>
        <p:spPr>
          <a:xfrm>
            <a:off x="536112" y="1599346"/>
            <a:ext cx="5270328" cy="738664"/>
          </a:xfrm>
          <a:prstGeom prst="rect">
            <a:avLst/>
          </a:prstGeom>
          <a:noFill/>
        </p:spPr>
        <p:txBody>
          <a:bodyPr wrap="square" rtlCol="0">
            <a:spAutoFit/>
          </a:bodyPr>
          <a:lstStyle/>
          <a:p>
            <a:r>
              <a:rPr lang="en-US" sz="1400" dirty="0" smtClean="0"/>
              <a:t>Models have various parameters that are tuned in a process called hyper parameter optimization to gate models with the best and optimal results.</a:t>
            </a:r>
          </a:p>
        </p:txBody>
      </p:sp>
      <p:sp>
        <p:nvSpPr>
          <p:cNvPr id="6" name="Textfeld 5"/>
          <p:cNvSpPr txBox="1"/>
          <p:nvPr/>
        </p:nvSpPr>
        <p:spPr>
          <a:xfrm>
            <a:off x="7770363" y="918064"/>
            <a:ext cx="1915909" cy="307777"/>
          </a:xfrm>
          <a:prstGeom prst="rect">
            <a:avLst/>
          </a:prstGeom>
          <a:noFill/>
        </p:spPr>
        <p:txBody>
          <a:bodyPr wrap="none" rtlCol="0">
            <a:spAutoFit/>
          </a:bodyPr>
          <a:lstStyle/>
          <a:p>
            <a:r>
              <a:rPr lang="en-US" sz="1400" i="1" dirty="0" smtClean="0"/>
              <a:t>3-fold cross validation</a:t>
            </a:r>
            <a:endParaRPr lang="en-US" sz="1400" i="1" dirty="0"/>
          </a:p>
        </p:txBody>
      </p:sp>
      <p:pic>
        <p:nvPicPr>
          <p:cNvPr id="7" name="Grafik 6"/>
          <p:cNvPicPr>
            <a:picLocks noChangeAspect="1"/>
          </p:cNvPicPr>
          <p:nvPr/>
        </p:nvPicPr>
        <p:blipFill>
          <a:blip r:embed="rId6"/>
          <a:stretch>
            <a:fillRect/>
          </a:stretch>
        </p:blipFill>
        <p:spPr>
          <a:xfrm>
            <a:off x="6799765" y="1243423"/>
            <a:ext cx="3921992" cy="1264275"/>
          </a:xfrm>
          <a:prstGeom prst="rect">
            <a:avLst/>
          </a:prstGeom>
          <a:ln>
            <a:noFill/>
          </a:ln>
          <a:effectLst>
            <a:outerShdw blurRad="292100" dist="139700" dir="2700000" algn="tl" rotWithShape="0">
              <a:srgbClr val="333333">
                <a:alpha val="65000"/>
              </a:srgbClr>
            </a:outerShdw>
          </a:effectLst>
        </p:spPr>
      </p:pic>
      <p:pic>
        <p:nvPicPr>
          <p:cNvPr id="8" name="Grafik 7"/>
          <p:cNvPicPr>
            <a:picLocks noChangeAspect="1"/>
          </p:cNvPicPr>
          <p:nvPr/>
        </p:nvPicPr>
        <p:blipFill>
          <a:blip r:embed="rId7"/>
          <a:stretch>
            <a:fillRect/>
          </a:stretch>
        </p:blipFill>
        <p:spPr>
          <a:xfrm>
            <a:off x="7585328" y="3514349"/>
            <a:ext cx="2599818" cy="2033033"/>
          </a:xfrm>
          <a:prstGeom prst="rect">
            <a:avLst/>
          </a:prstGeom>
          <a:ln>
            <a:noFill/>
          </a:ln>
          <a:effectLst>
            <a:outerShdw blurRad="292100" dist="139700" dir="2700000" algn="tl" rotWithShape="0">
              <a:srgbClr val="333333">
                <a:alpha val="65000"/>
              </a:srgbClr>
            </a:outerShdw>
          </a:effectLst>
        </p:spPr>
      </p:pic>
      <p:sp>
        <p:nvSpPr>
          <p:cNvPr id="9" name="Textfeld 8"/>
          <p:cNvSpPr txBox="1"/>
          <p:nvPr/>
        </p:nvSpPr>
        <p:spPr>
          <a:xfrm>
            <a:off x="6693395" y="3124363"/>
            <a:ext cx="4512774" cy="307777"/>
          </a:xfrm>
          <a:prstGeom prst="rect">
            <a:avLst/>
          </a:prstGeom>
          <a:noFill/>
        </p:spPr>
        <p:txBody>
          <a:bodyPr wrap="none" rtlCol="0">
            <a:spAutoFit/>
          </a:bodyPr>
          <a:lstStyle/>
          <a:p>
            <a:r>
              <a:rPr lang="en-US" sz="1400" i="1" dirty="0" smtClean="0"/>
              <a:t>ROC curve for binary and multi-class model evaluation</a:t>
            </a:r>
            <a:endParaRPr lang="en-US" sz="1400" i="1" dirty="0"/>
          </a:p>
        </p:txBody>
      </p:sp>
      <p:sp>
        <p:nvSpPr>
          <p:cNvPr id="10" name="Rechteck 9"/>
          <p:cNvSpPr/>
          <p:nvPr/>
        </p:nvSpPr>
        <p:spPr>
          <a:xfrm>
            <a:off x="536112" y="2829828"/>
            <a:ext cx="5285936" cy="2893100"/>
          </a:xfrm>
          <a:prstGeom prst="rect">
            <a:avLst/>
          </a:prstGeom>
        </p:spPr>
        <p:txBody>
          <a:bodyPr wrap="square">
            <a:spAutoFit/>
          </a:bodyPr>
          <a:lstStyle/>
          <a:p>
            <a:r>
              <a:rPr lang="en-US" sz="1400" dirty="0"/>
              <a:t>Classification models can be evaluated and tested on validation datasets </a:t>
            </a:r>
            <a:r>
              <a:rPr lang="en-US" sz="1400" dirty="0" smtClean="0"/>
              <a:t>(k-fold cross) and </a:t>
            </a:r>
            <a:r>
              <a:rPr lang="en-US" sz="1400" dirty="0"/>
              <a:t>based on metrics </a:t>
            </a:r>
            <a:r>
              <a:rPr lang="en-US" sz="1400" dirty="0" smtClean="0"/>
              <a:t>like: </a:t>
            </a:r>
            <a:endParaRPr lang="en-US" sz="1400" dirty="0"/>
          </a:p>
          <a:p>
            <a:pPr marL="742950" lvl="1" indent="-285750">
              <a:buFont typeface="Arial" panose="020B0604020202020204" pitchFamily="34" charset="0"/>
              <a:buChar char="•"/>
            </a:pPr>
            <a:r>
              <a:rPr lang="en-US" sz="1400" dirty="0" smtClean="0"/>
              <a:t>Accuracy</a:t>
            </a:r>
          </a:p>
          <a:p>
            <a:pPr marL="742950" lvl="1" indent="-285750">
              <a:buFont typeface="Arial" panose="020B0604020202020204" pitchFamily="34" charset="0"/>
              <a:buChar char="•"/>
            </a:pPr>
            <a:r>
              <a:rPr lang="en-US" sz="1400" dirty="0"/>
              <a:t>Confusion matrix, </a:t>
            </a:r>
            <a:r>
              <a:rPr lang="en-US" sz="1400" dirty="0" smtClean="0"/>
              <a:t>ROC</a:t>
            </a:r>
            <a:endParaRPr lang="en-US" sz="1400" dirty="0"/>
          </a:p>
          <a:p>
            <a:r>
              <a:rPr lang="en-US" sz="1400" dirty="0"/>
              <a:t>Regression models can be evaluated by:</a:t>
            </a:r>
          </a:p>
          <a:p>
            <a:pPr marL="742950" lvl="1" indent="-285750">
              <a:buFont typeface="Arial" panose="020B0604020202020204" pitchFamily="34" charset="0"/>
              <a:buChar char="•"/>
            </a:pPr>
            <a:r>
              <a:rPr lang="en-US" sz="1400" dirty="0"/>
              <a:t>Coefficient of Determination, R</a:t>
            </a:r>
            <a:r>
              <a:rPr lang="en-US" sz="1400" baseline="30000" dirty="0"/>
              <a:t>2</a:t>
            </a:r>
          </a:p>
          <a:p>
            <a:pPr marL="742950" lvl="1" indent="-285750">
              <a:buFont typeface="Arial" panose="020B0604020202020204" pitchFamily="34" charset="0"/>
              <a:buChar char="•"/>
            </a:pPr>
            <a:r>
              <a:rPr lang="en-US" sz="1400" dirty="0"/>
              <a:t>Mean Squared Error</a:t>
            </a:r>
          </a:p>
          <a:p>
            <a:r>
              <a:rPr lang="en-US" sz="1400" dirty="0"/>
              <a:t>Clustering Models can be validated by:</a:t>
            </a:r>
          </a:p>
          <a:p>
            <a:pPr marL="742950" lvl="1" indent="-285750">
              <a:buFont typeface="Arial" panose="020B0604020202020204" pitchFamily="34" charset="0"/>
              <a:buChar char="•"/>
            </a:pPr>
            <a:r>
              <a:rPr lang="en-US" sz="1400" dirty="0"/>
              <a:t>Homogeneity</a:t>
            </a:r>
          </a:p>
          <a:p>
            <a:pPr marL="742950" lvl="1" indent="-285750">
              <a:buFont typeface="Arial" panose="020B0604020202020204" pitchFamily="34" charset="0"/>
              <a:buChar char="•"/>
            </a:pPr>
            <a:r>
              <a:rPr lang="en-US" sz="1400" dirty="0"/>
              <a:t>Completeness</a:t>
            </a:r>
          </a:p>
          <a:p>
            <a:pPr marL="742950" lvl="1" indent="-285750">
              <a:buFont typeface="Arial" panose="020B0604020202020204" pitchFamily="34" charset="0"/>
              <a:buChar char="•"/>
            </a:pPr>
            <a:r>
              <a:rPr lang="en-US" sz="1400" dirty="0"/>
              <a:t>V-measures (combination)</a:t>
            </a:r>
          </a:p>
          <a:p>
            <a:pPr marL="742950" lvl="1" indent="-285750">
              <a:buFont typeface="Arial" panose="020B0604020202020204" pitchFamily="34" charset="0"/>
              <a:buChar char="•"/>
            </a:pPr>
            <a:r>
              <a:rPr lang="en-US" sz="1400" dirty="0"/>
              <a:t>Silhouette Coefficient</a:t>
            </a:r>
          </a:p>
          <a:p>
            <a:pPr marL="742950" lvl="1" indent="-285750">
              <a:buFont typeface="Arial" panose="020B0604020202020204" pitchFamily="34" charset="0"/>
              <a:buChar char="•"/>
            </a:pPr>
            <a:r>
              <a:rPr lang="en-US" sz="1400" dirty="0" err="1"/>
              <a:t>Calinski-Harabaz</a:t>
            </a:r>
            <a:r>
              <a:rPr lang="en-US" sz="1400" dirty="0"/>
              <a:t> Index</a:t>
            </a:r>
          </a:p>
        </p:txBody>
      </p:sp>
      <p:sp>
        <p:nvSpPr>
          <p:cNvPr id="11" name="Rechteck 10"/>
          <p:cNvSpPr/>
          <p:nvPr/>
        </p:nvSpPr>
        <p:spPr>
          <a:xfrm>
            <a:off x="520504" y="1175971"/>
            <a:ext cx="5270328" cy="4233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Purpose</a:t>
            </a:r>
            <a:endParaRPr lang="en-US" dirty="0"/>
          </a:p>
        </p:txBody>
      </p:sp>
      <p:sp>
        <p:nvSpPr>
          <p:cNvPr id="12" name="Rechteck 11"/>
          <p:cNvSpPr/>
          <p:nvPr/>
        </p:nvSpPr>
        <p:spPr>
          <a:xfrm>
            <a:off x="520504" y="2406452"/>
            <a:ext cx="5270328" cy="4233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Methods</a:t>
            </a:r>
            <a:endParaRPr lang="en-US" dirty="0"/>
          </a:p>
        </p:txBody>
      </p:sp>
      <p:grpSp>
        <p:nvGrpSpPr>
          <p:cNvPr id="15" name="Gruppieren 14"/>
          <p:cNvGrpSpPr/>
          <p:nvPr/>
        </p:nvGrpSpPr>
        <p:grpSpPr>
          <a:xfrm>
            <a:off x="8984218" y="192200"/>
            <a:ext cx="2226573" cy="464706"/>
            <a:chOff x="8813828" y="413995"/>
            <a:chExt cx="2226573" cy="464706"/>
          </a:xfrm>
        </p:grpSpPr>
        <p:sp>
          <p:nvSpPr>
            <p:cNvPr id="16" name="Ellipse 15"/>
            <p:cNvSpPr/>
            <p:nvPr/>
          </p:nvSpPr>
          <p:spPr>
            <a:xfrm>
              <a:off x="8813828" y="416353"/>
              <a:ext cx="446694" cy="46234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Ellipse 16"/>
            <p:cNvSpPr/>
            <p:nvPr/>
          </p:nvSpPr>
          <p:spPr>
            <a:xfrm>
              <a:off x="9260522" y="416353"/>
              <a:ext cx="446694" cy="46234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8" name="Ellipse 17"/>
            <p:cNvSpPr/>
            <p:nvPr/>
          </p:nvSpPr>
          <p:spPr>
            <a:xfrm>
              <a:off x="9699424" y="415174"/>
              <a:ext cx="446694" cy="46234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9" name="Ellipse 18"/>
            <p:cNvSpPr/>
            <p:nvPr/>
          </p:nvSpPr>
          <p:spPr>
            <a:xfrm>
              <a:off x="10147013" y="413995"/>
              <a:ext cx="446694" cy="4623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0" name="Ellipse 19"/>
            <p:cNvSpPr/>
            <p:nvPr/>
          </p:nvSpPr>
          <p:spPr>
            <a:xfrm>
              <a:off x="10593707" y="416353"/>
              <a:ext cx="446694" cy="46234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grpSp>
      <p:sp>
        <p:nvSpPr>
          <p:cNvPr id="21" name="Textfeld 20"/>
          <p:cNvSpPr txBox="1"/>
          <p:nvPr/>
        </p:nvSpPr>
        <p:spPr>
          <a:xfrm>
            <a:off x="6380077" y="6184087"/>
            <a:ext cx="3050835" cy="253916"/>
          </a:xfrm>
          <a:prstGeom prst="rect">
            <a:avLst/>
          </a:prstGeom>
          <a:noFill/>
        </p:spPr>
        <p:txBody>
          <a:bodyPr wrap="none" rtlCol="0">
            <a:spAutoFit/>
          </a:bodyPr>
          <a:lstStyle/>
          <a:p>
            <a:r>
              <a:rPr lang="en-US" sz="1050" dirty="0" smtClean="0"/>
              <a:t>Source: Practical Machine Learning with Python</a:t>
            </a:r>
            <a:endParaRPr lang="en-US" sz="1050" dirty="0"/>
          </a:p>
        </p:txBody>
      </p:sp>
    </p:spTree>
    <p:extLst>
      <p:ext uri="{BB962C8B-B14F-4D97-AF65-F5344CB8AC3E}">
        <p14:creationId xmlns:p14="http://schemas.microsoft.com/office/powerpoint/2010/main" val="3443328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kt 19" hidden="1"/>
          <p:cNvGraphicFramePr>
            <a:graphicFrameLocks noChangeAspect="1"/>
          </p:cNvGraphicFramePr>
          <p:nvPr>
            <p:custDataLst>
              <p:tags r:id="rId2"/>
            </p:custDataLst>
            <p:extLst>
              <p:ext uri="{D42A27DB-BD31-4B8C-83A1-F6EECF244321}">
                <p14:modId xmlns:p14="http://schemas.microsoft.com/office/powerpoint/2010/main" val="182151156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2030" name="think-cell Folie" r:id="rId4" imgW="471" imgH="472" progId="TCLayout.ActiveDocument.1">
                  <p:embed/>
                </p:oleObj>
              </mc:Choice>
              <mc:Fallback>
                <p:oleObj name="think-cell Folie" r:id="rId4" imgW="471" imgH="472"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9" name="Rechteck 18"/>
          <p:cNvSpPr/>
          <p:nvPr/>
        </p:nvSpPr>
        <p:spPr>
          <a:xfrm>
            <a:off x="5473348" y="0"/>
            <a:ext cx="6048727" cy="648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ußzeilenplatzhalter 1"/>
          <p:cNvSpPr>
            <a:spLocks noGrp="1"/>
          </p:cNvSpPr>
          <p:nvPr>
            <p:ph type="ftr" sz="quarter" idx="3"/>
          </p:nvPr>
        </p:nvSpPr>
        <p:spPr/>
        <p:txBody>
          <a:bodyPr/>
          <a:lstStyle/>
          <a:p>
            <a:r>
              <a:rPr lang="de-DE" dirty="0" smtClean="0"/>
              <a:t>ML Pipeline</a:t>
            </a:r>
            <a:endParaRPr lang="de-DE" dirty="0"/>
          </a:p>
        </p:txBody>
      </p:sp>
      <p:sp>
        <p:nvSpPr>
          <p:cNvPr id="3" name="Textplatzhalter 2"/>
          <p:cNvSpPr>
            <a:spLocks noGrp="1"/>
          </p:cNvSpPr>
          <p:nvPr>
            <p:ph type="body" sz="quarter" idx="10"/>
          </p:nvPr>
        </p:nvSpPr>
        <p:spPr/>
        <p:txBody>
          <a:bodyPr/>
          <a:lstStyle/>
          <a:p>
            <a:r>
              <a:rPr lang="en-US" dirty="0" smtClean="0"/>
              <a:t>Evaluation &amp; Tuning Methods [2]</a:t>
            </a:r>
            <a:endParaRPr lang="en-US" dirty="0"/>
          </a:p>
        </p:txBody>
      </p:sp>
      <p:sp>
        <p:nvSpPr>
          <p:cNvPr id="4" name="Textfeld 3"/>
          <p:cNvSpPr txBox="1"/>
          <p:nvPr/>
        </p:nvSpPr>
        <p:spPr>
          <a:xfrm>
            <a:off x="417896" y="1516384"/>
            <a:ext cx="4639499" cy="1877437"/>
          </a:xfrm>
          <a:prstGeom prst="rect">
            <a:avLst/>
          </a:prstGeom>
          <a:solidFill>
            <a:schemeClr val="bg1"/>
          </a:solidFill>
        </p:spPr>
        <p:txBody>
          <a:bodyPr wrap="square" rtlCol="0">
            <a:spAutoFit/>
          </a:bodyPr>
          <a:lstStyle/>
          <a:p>
            <a:r>
              <a:rPr lang="en-US" b="1" dirty="0" smtClean="0"/>
              <a:t>Bias Variance Trade-Off</a:t>
            </a:r>
          </a:p>
          <a:p>
            <a:pPr marL="285750" indent="-285750">
              <a:buFont typeface="Arial" panose="020B0604020202020204" pitchFamily="34" charset="0"/>
              <a:buChar char="•"/>
            </a:pPr>
            <a:r>
              <a:rPr lang="en-US" sz="1400" dirty="0" smtClean="0"/>
              <a:t>Finding the best balance between Bias and Variance Errors.</a:t>
            </a:r>
          </a:p>
          <a:p>
            <a:pPr marL="285750" indent="-285750">
              <a:buFont typeface="Arial" panose="020B0604020202020204" pitchFamily="34" charset="0"/>
              <a:buChar char="•"/>
            </a:pPr>
            <a:r>
              <a:rPr lang="en-US" sz="1400" dirty="0" smtClean="0"/>
              <a:t>Bias Error is the difference between expected and predicted value of the model estimator. It is caused by the underlying data and patterns.</a:t>
            </a:r>
            <a:endParaRPr lang="en-US" sz="1400" dirty="0"/>
          </a:p>
          <a:p>
            <a:pPr marL="285750" indent="-285750">
              <a:buFont typeface="Arial" panose="020B0604020202020204" pitchFamily="34" charset="0"/>
              <a:buChar char="•"/>
            </a:pPr>
            <a:r>
              <a:rPr lang="en-US" sz="1400" dirty="0" smtClean="0"/>
              <a:t>Variance errors arises due to model sensitivity of outliers and random noise.</a:t>
            </a:r>
            <a:endParaRPr lang="en-US" sz="1400" dirty="0"/>
          </a:p>
        </p:txBody>
      </p:sp>
      <p:pic>
        <p:nvPicPr>
          <p:cNvPr id="5" name="Grafik 4"/>
          <p:cNvPicPr>
            <a:picLocks noChangeAspect="1"/>
          </p:cNvPicPr>
          <p:nvPr/>
        </p:nvPicPr>
        <p:blipFill>
          <a:blip r:embed="rId6"/>
          <a:stretch>
            <a:fillRect/>
          </a:stretch>
        </p:blipFill>
        <p:spPr>
          <a:xfrm>
            <a:off x="7085620" y="1220921"/>
            <a:ext cx="2638407" cy="2616691"/>
          </a:xfrm>
          <a:prstGeom prst="rect">
            <a:avLst/>
          </a:prstGeom>
          <a:ln>
            <a:noFill/>
          </a:ln>
          <a:effectLst>
            <a:outerShdw blurRad="292100" dist="139700" dir="2700000" algn="tl" rotWithShape="0">
              <a:srgbClr val="333333">
                <a:alpha val="65000"/>
              </a:srgbClr>
            </a:outerShdw>
          </a:effectLst>
        </p:spPr>
      </p:pic>
      <p:sp>
        <p:nvSpPr>
          <p:cNvPr id="6" name="Textfeld 5"/>
          <p:cNvSpPr txBox="1"/>
          <p:nvPr/>
        </p:nvSpPr>
        <p:spPr>
          <a:xfrm>
            <a:off x="7337720" y="849083"/>
            <a:ext cx="2075440" cy="307777"/>
          </a:xfrm>
          <a:prstGeom prst="rect">
            <a:avLst/>
          </a:prstGeom>
          <a:noFill/>
        </p:spPr>
        <p:txBody>
          <a:bodyPr wrap="none" rtlCol="0">
            <a:spAutoFit/>
          </a:bodyPr>
          <a:lstStyle/>
          <a:p>
            <a:r>
              <a:rPr lang="en-US" sz="1400" i="1" dirty="0" smtClean="0"/>
              <a:t>Bias Variance Trade Off</a:t>
            </a:r>
            <a:endParaRPr lang="en-US" sz="1400" i="1" dirty="0"/>
          </a:p>
        </p:txBody>
      </p:sp>
      <p:sp>
        <p:nvSpPr>
          <p:cNvPr id="7" name="Textfeld 6"/>
          <p:cNvSpPr txBox="1"/>
          <p:nvPr/>
        </p:nvSpPr>
        <p:spPr>
          <a:xfrm>
            <a:off x="417897" y="3543953"/>
            <a:ext cx="4639499" cy="800219"/>
          </a:xfrm>
          <a:prstGeom prst="rect">
            <a:avLst/>
          </a:prstGeom>
          <a:solidFill>
            <a:schemeClr val="bg1"/>
          </a:solidFill>
        </p:spPr>
        <p:txBody>
          <a:bodyPr wrap="square" rtlCol="0">
            <a:spAutoFit/>
          </a:bodyPr>
          <a:lstStyle/>
          <a:p>
            <a:r>
              <a:rPr lang="en-US" b="1" dirty="0" smtClean="0"/>
              <a:t>Underfitting</a:t>
            </a:r>
          </a:p>
          <a:p>
            <a:pPr marL="285750" indent="-285750">
              <a:buFont typeface="Arial" panose="020B0604020202020204" pitchFamily="34" charset="0"/>
              <a:buChar char="•"/>
            </a:pPr>
            <a:r>
              <a:rPr lang="en-US" sz="1400" dirty="0" smtClean="0"/>
              <a:t>Underfitting</a:t>
            </a:r>
            <a:r>
              <a:rPr lang="en-US" sz="1400" dirty="0"/>
              <a:t> </a:t>
            </a:r>
            <a:r>
              <a:rPr lang="en-US" sz="1400" dirty="0" smtClean="0"/>
              <a:t>is seen as a parameter setup resulting in a low variance and high bias.</a:t>
            </a:r>
            <a:endParaRPr lang="en-US" sz="1400" dirty="0"/>
          </a:p>
        </p:txBody>
      </p:sp>
      <p:sp>
        <p:nvSpPr>
          <p:cNvPr id="9" name="Textfeld 8"/>
          <p:cNvSpPr txBox="1"/>
          <p:nvPr/>
        </p:nvSpPr>
        <p:spPr>
          <a:xfrm>
            <a:off x="417895" y="4511903"/>
            <a:ext cx="4639499" cy="800219"/>
          </a:xfrm>
          <a:prstGeom prst="rect">
            <a:avLst/>
          </a:prstGeom>
          <a:solidFill>
            <a:schemeClr val="bg1"/>
          </a:solidFill>
        </p:spPr>
        <p:txBody>
          <a:bodyPr wrap="square" rtlCol="0">
            <a:spAutoFit/>
          </a:bodyPr>
          <a:lstStyle/>
          <a:p>
            <a:r>
              <a:rPr lang="en-US" b="1" dirty="0" smtClean="0"/>
              <a:t>Overfitting</a:t>
            </a:r>
          </a:p>
          <a:p>
            <a:pPr marL="285750" indent="-285750">
              <a:buFont typeface="Arial" panose="020B0604020202020204" pitchFamily="34" charset="0"/>
              <a:buChar char="•"/>
            </a:pPr>
            <a:r>
              <a:rPr lang="en-US" sz="1400" dirty="0" smtClean="0"/>
              <a:t>Overfitting is seen as a parameter setup resulting in a high variance and low bias. </a:t>
            </a:r>
            <a:endParaRPr lang="en-US" sz="1400" dirty="0"/>
          </a:p>
        </p:txBody>
      </p:sp>
      <p:sp>
        <p:nvSpPr>
          <p:cNvPr id="10" name="Textfeld 9"/>
          <p:cNvSpPr txBox="1"/>
          <p:nvPr/>
        </p:nvSpPr>
        <p:spPr>
          <a:xfrm>
            <a:off x="6049500" y="4688117"/>
            <a:ext cx="2387057" cy="984885"/>
          </a:xfrm>
          <a:prstGeom prst="rect">
            <a:avLst/>
          </a:prstGeom>
          <a:solidFill>
            <a:schemeClr val="bg1"/>
          </a:solidFill>
          <a:ln>
            <a:solidFill>
              <a:schemeClr val="tx1"/>
            </a:solidFill>
          </a:ln>
        </p:spPr>
        <p:txBody>
          <a:bodyPr wrap="square" rtlCol="0">
            <a:spAutoFit/>
          </a:bodyPr>
          <a:lstStyle/>
          <a:p>
            <a:r>
              <a:rPr lang="en-US" sz="1400" b="1" dirty="0" smtClean="0"/>
              <a:t>Grid Search</a:t>
            </a:r>
          </a:p>
          <a:p>
            <a:r>
              <a:rPr lang="en-US" sz="1100" dirty="0" smtClean="0"/>
              <a:t>Simplest hyper-parameter optimization method. Tries out a predefined grid of hyper parameter set to find the best. </a:t>
            </a:r>
          </a:p>
        </p:txBody>
      </p:sp>
      <p:sp>
        <p:nvSpPr>
          <p:cNvPr id="11" name="Textfeld 10"/>
          <p:cNvSpPr txBox="1"/>
          <p:nvPr/>
        </p:nvSpPr>
        <p:spPr>
          <a:xfrm>
            <a:off x="8645719" y="4688117"/>
            <a:ext cx="2254892" cy="984885"/>
          </a:xfrm>
          <a:prstGeom prst="rect">
            <a:avLst/>
          </a:prstGeom>
          <a:solidFill>
            <a:schemeClr val="bg1"/>
          </a:solidFill>
          <a:ln>
            <a:solidFill>
              <a:schemeClr val="tx1"/>
            </a:solidFill>
          </a:ln>
        </p:spPr>
        <p:txBody>
          <a:bodyPr wrap="square" rtlCol="0">
            <a:spAutoFit/>
          </a:bodyPr>
          <a:lstStyle/>
          <a:p>
            <a:r>
              <a:rPr lang="en-US" sz="1400" b="1" dirty="0" smtClean="0"/>
              <a:t>Randomized Search</a:t>
            </a:r>
          </a:p>
          <a:p>
            <a:r>
              <a:rPr lang="en-US" sz="1100" dirty="0" smtClean="0"/>
              <a:t>This is a modification of Grid Search and uses a randomized grid of hyper-parameter settings to find the best one.</a:t>
            </a:r>
          </a:p>
        </p:txBody>
      </p:sp>
      <p:sp>
        <p:nvSpPr>
          <p:cNvPr id="12" name="Rechteck 11"/>
          <p:cNvSpPr/>
          <p:nvPr/>
        </p:nvSpPr>
        <p:spPr>
          <a:xfrm>
            <a:off x="11704320" y="337931"/>
            <a:ext cx="1294228" cy="562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Michael</a:t>
            </a:r>
            <a:endParaRPr lang="en-US" dirty="0"/>
          </a:p>
        </p:txBody>
      </p:sp>
      <p:grpSp>
        <p:nvGrpSpPr>
          <p:cNvPr id="13" name="Gruppieren 12"/>
          <p:cNvGrpSpPr/>
          <p:nvPr/>
        </p:nvGrpSpPr>
        <p:grpSpPr>
          <a:xfrm>
            <a:off x="8984218" y="192200"/>
            <a:ext cx="2226573" cy="464706"/>
            <a:chOff x="8813828" y="413995"/>
            <a:chExt cx="2226573" cy="464706"/>
          </a:xfrm>
        </p:grpSpPr>
        <p:sp>
          <p:nvSpPr>
            <p:cNvPr id="14" name="Ellipse 13"/>
            <p:cNvSpPr/>
            <p:nvPr/>
          </p:nvSpPr>
          <p:spPr>
            <a:xfrm>
              <a:off x="8813828" y="416353"/>
              <a:ext cx="446694" cy="46234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5" name="Ellipse 14"/>
            <p:cNvSpPr/>
            <p:nvPr/>
          </p:nvSpPr>
          <p:spPr>
            <a:xfrm>
              <a:off x="9260522" y="416353"/>
              <a:ext cx="446694" cy="46234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6" name="Ellipse 15"/>
            <p:cNvSpPr/>
            <p:nvPr/>
          </p:nvSpPr>
          <p:spPr>
            <a:xfrm>
              <a:off x="9699424" y="415174"/>
              <a:ext cx="446694" cy="46234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7" name="Ellipse 16"/>
            <p:cNvSpPr/>
            <p:nvPr/>
          </p:nvSpPr>
          <p:spPr>
            <a:xfrm>
              <a:off x="10147013" y="413995"/>
              <a:ext cx="446694" cy="4623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18" name="Ellipse 17"/>
            <p:cNvSpPr/>
            <p:nvPr/>
          </p:nvSpPr>
          <p:spPr>
            <a:xfrm>
              <a:off x="10593707" y="416353"/>
              <a:ext cx="446694" cy="46234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grpSp>
      <p:sp>
        <p:nvSpPr>
          <p:cNvPr id="21" name="Textfeld 20"/>
          <p:cNvSpPr txBox="1"/>
          <p:nvPr/>
        </p:nvSpPr>
        <p:spPr>
          <a:xfrm>
            <a:off x="5562120" y="6126539"/>
            <a:ext cx="3050835" cy="253916"/>
          </a:xfrm>
          <a:prstGeom prst="rect">
            <a:avLst/>
          </a:prstGeom>
          <a:noFill/>
        </p:spPr>
        <p:txBody>
          <a:bodyPr wrap="none" rtlCol="0">
            <a:spAutoFit/>
          </a:bodyPr>
          <a:lstStyle/>
          <a:p>
            <a:r>
              <a:rPr lang="en-US" sz="1050" dirty="0" smtClean="0"/>
              <a:t>Source: Practical Machine Learning with Python</a:t>
            </a:r>
            <a:endParaRPr lang="en-US" sz="1050" dirty="0"/>
          </a:p>
        </p:txBody>
      </p:sp>
    </p:spTree>
    <p:extLst>
      <p:ext uri="{BB962C8B-B14F-4D97-AF65-F5344CB8AC3E}">
        <p14:creationId xmlns:p14="http://schemas.microsoft.com/office/powerpoint/2010/main" val="3665059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p:custDataLst>
              <p:tags r:id="rId2"/>
            </p:custDataLst>
            <p:extLst>
              <p:ext uri="{D42A27DB-BD31-4B8C-83A1-F6EECF244321}">
                <p14:modId xmlns:p14="http://schemas.microsoft.com/office/powerpoint/2010/main" val="16369072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016" name="think-cell Folie" r:id="rId4" imgW="471" imgH="472" progId="TCLayout.ActiveDocument.1">
                  <p:embed/>
                </p:oleObj>
              </mc:Choice>
              <mc:Fallback>
                <p:oleObj name="think-cell Folie" r:id="rId4" imgW="471" imgH="472"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5" name="Rechteck 14"/>
          <p:cNvSpPr/>
          <p:nvPr/>
        </p:nvSpPr>
        <p:spPr>
          <a:xfrm>
            <a:off x="6101769" y="1175972"/>
            <a:ext cx="4869929" cy="20550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hteck 13"/>
          <p:cNvSpPr/>
          <p:nvPr/>
        </p:nvSpPr>
        <p:spPr>
          <a:xfrm>
            <a:off x="6101770" y="3752249"/>
            <a:ext cx="4869929" cy="20550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hteck 12"/>
          <p:cNvSpPr/>
          <p:nvPr/>
        </p:nvSpPr>
        <p:spPr>
          <a:xfrm>
            <a:off x="630121" y="3752249"/>
            <a:ext cx="4869929" cy="20550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10"/>
          <p:cNvSpPr/>
          <p:nvPr/>
        </p:nvSpPr>
        <p:spPr>
          <a:xfrm>
            <a:off x="630121" y="1175972"/>
            <a:ext cx="4869929" cy="20550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ußzeilenplatzhalter 1"/>
          <p:cNvSpPr>
            <a:spLocks noGrp="1"/>
          </p:cNvSpPr>
          <p:nvPr>
            <p:ph type="ftr" sz="quarter" idx="3"/>
          </p:nvPr>
        </p:nvSpPr>
        <p:spPr/>
        <p:txBody>
          <a:bodyPr/>
          <a:lstStyle/>
          <a:p>
            <a:r>
              <a:rPr lang="de-DE" dirty="0" smtClean="0"/>
              <a:t>ML Pipeline</a:t>
            </a:r>
            <a:endParaRPr lang="de-DE" dirty="0"/>
          </a:p>
        </p:txBody>
      </p:sp>
      <p:sp>
        <p:nvSpPr>
          <p:cNvPr id="3" name="Textplatzhalter 2"/>
          <p:cNvSpPr>
            <a:spLocks noGrp="1"/>
          </p:cNvSpPr>
          <p:nvPr>
            <p:ph type="body" sz="quarter" idx="10"/>
          </p:nvPr>
        </p:nvSpPr>
        <p:spPr/>
        <p:txBody>
          <a:bodyPr/>
          <a:lstStyle/>
          <a:p>
            <a:r>
              <a:rPr lang="en-US" dirty="0" smtClean="0"/>
              <a:t>Deployment &amp; Monitoring</a:t>
            </a:r>
            <a:endParaRPr lang="en-US" dirty="0"/>
          </a:p>
        </p:txBody>
      </p:sp>
      <p:sp>
        <p:nvSpPr>
          <p:cNvPr id="4" name="Rechteck 3"/>
          <p:cNvSpPr/>
          <p:nvPr/>
        </p:nvSpPr>
        <p:spPr>
          <a:xfrm>
            <a:off x="11704320" y="337931"/>
            <a:ext cx="1294228" cy="562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Michael</a:t>
            </a:r>
            <a:endParaRPr lang="en-US" dirty="0"/>
          </a:p>
        </p:txBody>
      </p:sp>
      <p:sp>
        <p:nvSpPr>
          <p:cNvPr id="5" name="Textfeld 4"/>
          <p:cNvSpPr txBox="1"/>
          <p:nvPr/>
        </p:nvSpPr>
        <p:spPr>
          <a:xfrm>
            <a:off x="3621810" y="2804097"/>
            <a:ext cx="4196862" cy="1200329"/>
          </a:xfrm>
          <a:prstGeom prst="rect">
            <a:avLst/>
          </a:prstGeom>
          <a:solidFill>
            <a:schemeClr val="tx1"/>
          </a:solidFill>
          <a:ln w="76200">
            <a:solidFill>
              <a:schemeClr val="bg1"/>
            </a:solidFill>
          </a:ln>
        </p:spPr>
        <p:txBody>
          <a:bodyPr wrap="square" rtlCol="0">
            <a:spAutoFit/>
          </a:bodyPr>
          <a:lstStyle/>
          <a:p>
            <a:pPr algn="ctr"/>
            <a:r>
              <a:rPr lang="en-US" dirty="0" smtClean="0">
                <a:solidFill>
                  <a:schemeClr val="bg1"/>
                </a:solidFill>
              </a:rPr>
              <a:t>Selected models are deployed in production and are constantly monitored based on their predictions and results.</a:t>
            </a:r>
            <a:endParaRPr lang="en-US" dirty="0">
              <a:solidFill>
                <a:schemeClr val="bg1"/>
              </a:solidFill>
            </a:endParaRPr>
          </a:p>
        </p:txBody>
      </p:sp>
      <p:sp>
        <p:nvSpPr>
          <p:cNvPr id="6" name="Textfeld 5"/>
          <p:cNvSpPr txBox="1"/>
          <p:nvPr/>
        </p:nvSpPr>
        <p:spPr>
          <a:xfrm>
            <a:off x="893352" y="1349216"/>
            <a:ext cx="4301197" cy="1446550"/>
          </a:xfrm>
          <a:prstGeom prst="rect">
            <a:avLst/>
          </a:prstGeom>
          <a:noFill/>
        </p:spPr>
        <p:txBody>
          <a:bodyPr wrap="square" rtlCol="0">
            <a:spAutoFit/>
          </a:bodyPr>
          <a:lstStyle/>
          <a:p>
            <a:r>
              <a:rPr lang="en-US" b="1" dirty="0" smtClean="0"/>
              <a:t>Deployment Persistence</a:t>
            </a:r>
          </a:p>
          <a:p>
            <a:r>
              <a:rPr lang="en-US" sz="1400" dirty="0" smtClean="0"/>
              <a:t>Model Persistence is the simplest was of deploying</a:t>
            </a:r>
          </a:p>
          <a:p>
            <a:r>
              <a:rPr lang="en-US" sz="1400" dirty="0" smtClean="0"/>
              <a:t>A model. The final model will persist on permanent media Like hard drive. A new program must route real-life data to the persistent model which creates the predicted output.</a:t>
            </a:r>
          </a:p>
        </p:txBody>
      </p:sp>
      <p:sp>
        <p:nvSpPr>
          <p:cNvPr id="8" name="Textfeld 7"/>
          <p:cNvSpPr txBox="1"/>
          <p:nvPr/>
        </p:nvSpPr>
        <p:spPr>
          <a:xfrm>
            <a:off x="6386134" y="1329673"/>
            <a:ext cx="4301197" cy="1446550"/>
          </a:xfrm>
          <a:prstGeom prst="rect">
            <a:avLst/>
          </a:prstGeom>
          <a:noFill/>
        </p:spPr>
        <p:txBody>
          <a:bodyPr wrap="square" rtlCol="0">
            <a:spAutoFit/>
          </a:bodyPr>
          <a:lstStyle/>
          <a:p>
            <a:r>
              <a:rPr lang="en-US" b="1" dirty="0" smtClean="0"/>
              <a:t>Custom Development</a:t>
            </a:r>
          </a:p>
          <a:p>
            <a:r>
              <a:rPr lang="en-US" sz="1400" dirty="0" smtClean="0"/>
              <a:t>Another option to deploy a model is by developing the implementation of model prediction method separately. The output is just the values of parameters that were learned. Method for the software development domain.</a:t>
            </a:r>
          </a:p>
        </p:txBody>
      </p:sp>
      <p:sp>
        <p:nvSpPr>
          <p:cNvPr id="9" name="Textfeld 8"/>
          <p:cNvSpPr txBox="1"/>
          <p:nvPr/>
        </p:nvSpPr>
        <p:spPr>
          <a:xfrm>
            <a:off x="893353" y="4205272"/>
            <a:ext cx="4301197" cy="1446550"/>
          </a:xfrm>
          <a:prstGeom prst="rect">
            <a:avLst/>
          </a:prstGeom>
          <a:noFill/>
        </p:spPr>
        <p:txBody>
          <a:bodyPr wrap="square" rtlCol="0">
            <a:spAutoFit/>
          </a:bodyPr>
          <a:lstStyle/>
          <a:p>
            <a:r>
              <a:rPr lang="en-US" b="1" dirty="0" smtClean="0"/>
              <a:t>In-House Model Deployment</a:t>
            </a:r>
          </a:p>
          <a:p>
            <a:r>
              <a:rPr lang="en-US" sz="1400" dirty="0" smtClean="0"/>
              <a:t>Due to data protection reasons a lot of enterprises do not want to expose their data on which models need to be built and deployed. Models can be easily integrated internally with web dev frameworks, APIs or micro-services on top of the prediction models. </a:t>
            </a:r>
          </a:p>
        </p:txBody>
      </p:sp>
      <p:sp>
        <p:nvSpPr>
          <p:cNvPr id="10" name="Textfeld 9"/>
          <p:cNvSpPr txBox="1"/>
          <p:nvPr/>
        </p:nvSpPr>
        <p:spPr>
          <a:xfrm>
            <a:off x="6386133" y="4349863"/>
            <a:ext cx="4301197" cy="800219"/>
          </a:xfrm>
          <a:prstGeom prst="rect">
            <a:avLst/>
          </a:prstGeom>
          <a:noFill/>
        </p:spPr>
        <p:txBody>
          <a:bodyPr wrap="square" rtlCol="0">
            <a:spAutoFit/>
          </a:bodyPr>
          <a:lstStyle/>
          <a:p>
            <a:r>
              <a:rPr lang="en-US" b="1" dirty="0" smtClean="0"/>
              <a:t>Model Deployment as a Service</a:t>
            </a:r>
          </a:p>
          <a:p>
            <a:r>
              <a:rPr lang="en-US" sz="1400" dirty="0" smtClean="0"/>
              <a:t>Model is open accessible and can be integrated via a cloud based API request.</a:t>
            </a:r>
          </a:p>
        </p:txBody>
      </p:sp>
      <p:grpSp>
        <p:nvGrpSpPr>
          <p:cNvPr id="16" name="Gruppieren 15"/>
          <p:cNvGrpSpPr/>
          <p:nvPr/>
        </p:nvGrpSpPr>
        <p:grpSpPr>
          <a:xfrm>
            <a:off x="8984218" y="192200"/>
            <a:ext cx="2226573" cy="464706"/>
            <a:chOff x="8813828" y="413995"/>
            <a:chExt cx="2226573" cy="464706"/>
          </a:xfrm>
        </p:grpSpPr>
        <p:sp>
          <p:nvSpPr>
            <p:cNvPr id="17" name="Ellipse 16"/>
            <p:cNvSpPr/>
            <p:nvPr/>
          </p:nvSpPr>
          <p:spPr>
            <a:xfrm>
              <a:off x="8813828" y="416353"/>
              <a:ext cx="446694" cy="46234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8" name="Ellipse 17"/>
            <p:cNvSpPr/>
            <p:nvPr/>
          </p:nvSpPr>
          <p:spPr>
            <a:xfrm>
              <a:off x="9260522" y="416353"/>
              <a:ext cx="446694" cy="46234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9" name="Ellipse 18"/>
            <p:cNvSpPr/>
            <p:nvPr/>
          </p:nvSpPr>
          <p:spPr>
            <a:xfrm>
              <a:off x="9699424" y="415174"/>
              <a:ext cx="446694" cy="46234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Ellipse 19"/>
            <p:cNvSpPr/>
            <p:nvPr/>
          </p:nvSpPr>
          <p:spPr>
            <a:xfrm>
              <a:off x="10147013" y="413995"/>
              <a:ext cx="446694" cy="46234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1" name="Ellipse 20"/>
            <p:cNvSpPr/>
            <p:nvPr/>
          </p:nvSpPr>
          <p:spPr>
            <a:xfrm>
              <a:off x="10593707" y="416353"/>
              <a:ext cx="446694" cy="4623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grpSp>
      <p:sp>
        <p:nvSpPr>
          <p:cNvPr id="22" name="Textfeld 21"/>
          <p:cNvSpPr txBox="1"/>
          <p:nvPr/>
        </p:nvSpPr>
        <p:spPr>
          <a:xfrm>
            <a:off x="7936609" y="6074610"/>
            <a:ext cx="3050835" cy="253916"/>
          </a:xfrm>
          <a:prstGeom prst="rect">
            <a:avLst/>
          </a:prstGeom>
          <a:noFill/>
        </p:spPr>
        <p:txBody>
          <a:bodyPr wrap="none" rtlCol="0">
            <a:spAutoFit/>
          </a:bodyPr>
          <a:lstStyle/>
          <a:p>
            <a:r>
              <a:rPr lang="en-US" sz="1050" dirty="0" smtClean="0"/>
              <a:t>Source: Practical Machine Learning with Python</a:t>
            </a:r>
            <a:endParaRPr lang="en-US" sz="1050" dirty="0"/>
          </a:p>
        </p:txBody>
      </p:sp>
    </p:spTree>
    <p:extLst>
      <p:ext uri="{BB962C8B-B14F-4D97-AF65-F5344CB8AC3E}">
        <p14:creationId xmlns:p14="http://schemas.microsoft.com/office/powerpoint/2010/main" val="18326357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5"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aphicFrame>
        <p:nvGraphicFramePr>
          <p:cNvPr id="9" name="Objekt 8"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8143" name="think-cell Folie" r:id="rId6" imgW="471" imgH="472" progId="TCLayout.ActiveDocument.1">
                  <p:embed/>
                </p:oleObj>
              </mc:Choice>
              <mc:Fallback>
                <p:oleObj name="think-cell Folie" r:id="rId6" imgW="471" imgH="472" progId="TCLayout.ActiveDocument.1">
                  <p:embed/>
                  <p:pic>
                    <p:nvPicPr>
                      <p:cNvPr id="9" name="Objekt 8"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8" name="Rechteck 7"/>
          <p:cNvSpPr/>
          <p:nvPr/>
        </p:nvSpPr>
        <p:spPr>
          <a:xfrm>
            <a:off x="0" y="1543050"/>
            <a:ext cx="7239000" cy="2236470"/>
          </a:xfrm>
          <a:prstGeom prst="rect">
            <a:avLst/>
          </a:pr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4" name="Inhaltsplatzhalter 3"/>
          <p:cNvSpPr>
            <a:spLocks noGrp="1"/>
          </p:cNvSpPr>
          <p:nvPr>
            <p:ph sz="quarter" idx="14"/>
          </p:nvPr>
        </p:nvSpPr>
        <p:spPr>
          <a:xfrm>
            <a:off x="970754" y="1810548"/>
            <a:ext cx="4741387" cy="2109659"/>
          </a:xfrm>
        </p:spPr>
        <p:txBody>
          <a:bodyPr lIns="108000"/>
          <a:lstStyle/>
          <a:p>
            <a:pPr>
              <a:spcBef>
                <a:spcPts val="300"/>
              </a:spcBef>
            </a:pPr>
            <a:r>
              <a:rPr lang="en-US" sz="1200" b="1" dirty="0" smtClean="0">
                <a:solidFill>
                  <a:schemeClr val="tx1"/>
                </a:solidFill>
              </a:rPr>
              <a:t>Michael Gerke</a:t>
            </a:r>
            <a:r>
              <a:rPr lang="en-US" sz="1200" dirty="0" smtClean="0">
                <a:solidFill>
                  <a:schemeClr val="tx1"/>
                </a:solidFill>
              </a:rPr>
              <a:t/>
            </a:r>
            <a:br>
              <a:rPr lang="en-US" sz="1200" dirty="0" smtClean="0">
                <a:solidFill>
                  <a:schemeClr val="tx1"/>
                </a:solidFill>
              </a:rPr>
            </a:br>
            <a:r>
              <a:rPr lang="en-US" sz="1200" dirty="0" err="1" smtClean="0">
                <a:solidFill>
                  <a:schemeClr val="tx1"/>
                </a:solidFill>
              </a:rPr>
              <a:t>Detecon</a:t>
            </a:r>
            <a:r>
              <a:rPr lang="en-US" sz="1200" dirty="0" smtClean="0">
                <a:solidFill>
                  <a:schemeClr val="tx1"/>
                </a:solidFill>
              </a:rPr>
              <a:t> International GmbH</a:t>
            </a:r>
            <a:br>
              <a:rPr lang="en-US" sz="1200" dirty="0" smtClean="0">
                <a:solidFill>
                  <a:schemeClr val="tx1"/>
                </a:solidFill>
              </a:rPr>
            </a:br>
            <a:endParaRPr lang="en-US" sz="1200" dirty="0" smtClean="0">
              <a:solidFill>
                <a:schemeClr val="tx1"/>
              </a:solidFill>
            </a:endParaRPr>
          </a:p>
          <a:p>
            <a:pPr>
              <a:spcBef>
                <a:spcPts val="300"/>
              </a:spcBef>
            </a:pPr>
            <a:r>
              <a:rPr lang="en-US" sz="1200" dirty="0" err="1" smtClean="0">
                <a:solidFill>
                  <a:schemeClr val="tx1"/>
                </a:solidFill>
              </a:rPr>
              <a:t>Sternengasse</a:t>
            </a:r>
            <a:r>
              <a:rPr lang="en-US" sz="1200" dirty="0" smtClean="0">
                <a:solidFill>
                  <a:schemeClr val="tx1"/>
                </a:solidFill>
              </a:rPr>
              <a:t> 14-16</a:t>
            </a:r>
            <a:br>
              <a:rPr lang="en-US" sz="1200" dirty="0" smtClean="0">
                <a:solidFill>
                  <a:schemeClr val="tx1"/>
                </a:solidFill>
              </a:rPr>
            </a:br>
            <a:r>
              <a:rPr lang="en-US" sz="1200" dirty="0" smtClean="0">
                <a:solidFill>
                  <a:schemeClr val="tx1"/>
                </a:solidFill>
              </a:rPr>
              <a:t>50676 Cologne (Germany)</a:t>
            </a:r>
            <a:br>
              <a:rPr lang="en-US" sz="1200" dirty="0" smtClean="0">
                <a:solidFill>
                  <a:schemeClr val="tx1"/>
                </a:solidFill>
              </a:rPr>
            </a:br>
            <a:r>
              <a:rPr lang="en-US" sz="1200" dirty="0" smtClean="0">
                <a:solidFill>
                  <a:schemeClr val="tx1"/>
                </a:solidFill>
              </a:rPr>
              <a:t>Phone: +49 221 91611138</a:t>
            </a:r>
            <a:br>
              <a:rPr lang="en-US" sz="1200" dirty="0" smtClean="0">
                <a:solidFill>
                  <a:schemeClr val="tx1"/>
                </a:solidFill>
              </a:rPr>
            </a:br>
            <a:r>
              <a:rPr lang="en-US" sz="1200" dirty="0" smtClean="0">
                <a:solidFill>
                  <a:schemeClr val="tx1"/>
                </a:solidFill>
              </a:rPr>
              <a:t>Mobile: +49 160 6907433</a:t>
            </a:r>
            <a:br>
              <a:rPr lang="en-US" sz="1200" dirty="0" smtClean="0">
                <a:solidFill>
                  <a:schemeClr val="tx1"/>
                </a:solidFill>
              </a:rPr>
            </a:br>
            <a:r>
              <a:rPr lang="en-US" sz="1200" dirty="0" smtClean="0">
                <a:solidFill>
                  <a:schemeClr val="tx1"/>
                </a:solidFill>
              </a:rPr>
              <a:t>Email: Michael.Gerke@detecon.com</a:t>
            </a:r>
            <a:endParaRPr lang="en-US" sz="1200" dirty="0">
              <a:solidFill>
                <a:schemeClr val="tx1"/>
              </a:solidFill>
            </a:endParaRPr>
          </a:p>
        </p:txBody>
      </p:sp>
      <p:sp>
        <p:nvSpPr>
          <p:cNvPr id="5" name="Fußzeilenplatzhalter 4"/>
          <p:cNvSpPr>
            <a:spLocks noGrp="1"/>
          </p:cNvSpPr>
          <p:nvPr>
            <p:ph type="ftr" sz="quarter" idx="3"/>
          </p:nvPr>
        </p:nvSpPr>
        <p:spPr/>
        <p:txBody>
          <a:bodyPr/>
          <a:lstStyle/>
          <a:p>
            <a:pPr marL="0" marR="0" lvl="0" indent="0" algn="l" defTabSz="914400" rtl="0" eaLnBrk="1" fontAlgn="auto" latinLnBrk="0" hangingPunct="1">
              <a:lnSpc>
                <a:spcPct val="104000"/>
              </a:lnSpc>
              <a:spcBef>
                <a:spcPts val="0"/>
              </a:spcBef>
              <a:spcAft>
                <a:spcPts val="0"/>
              </a:spcAft>
              <a:buClrTx/>
              <a:buSzTx/>
              <a:buFontTx/>
              <a:buNone/>
              <a:tabLst/>
              <a:defRPr/>
            </a:pPr>
            <a:r>
              <a:rPr lang="en-US" dirty="0" smtClean="0">
                <a:solidFill>
                  <a:srgbClr val="122769"/>
                </a:solidFill>
                <a:latin typeface="Arial"/>
              </a:rPr>
              <a:t>ML Pipeline</a:t>
            </a:r>
            <a:endParaRPr kumimoji="0" lang="en-US" sz="1100" b="1" i="0" u="none" strike="noStrike" kern="1200" cap="none" spc="0" normalizeH="0" baseline="0" noProof="0" dirty="0">
              <a:ln>
                <a:noFill/>
              </a:ln>
              <a:solidFill>
                <a:srgbClr val="122769"/>
              </a:solidFill>
              <a:effectLst/>
              <a:uLnTx/>
              <a:uFillTx/>
              <a:latin typeface="Arial"/>
              <a:ea typeface="+mn-ea"/>
              <a:cs typeface="+mn-cs"/>
            </a:endParaRPr>
          </a:p>
        </p:txBody>
      </p:sp>
      <p:sp>
        <p:nvSpPr>
          <p:cNvPr id="6" name="Textplatzhalter 5"/>
          <p:cNvSpPr>
            <a:spLocks noGrp="1"/>
          </p:cNvSpPr>
          <p:nvPr>
            <p:ph type="body" sz="quarter" idx="10"/>
          </p:nvPr>
        </p:nvSpPr>
        <p:spPr/>
        <p:txBody>
          <a:bodyPr/>
          <a:lstStyle/>
          <a:p>
            <a:r>
              <a:rPr lang="en-US" dirty="0" smtClean="0"/>
              <a:t>Contact</a:t>
            </a:r>
            <a:endParaRPr lang="en-US" dirty="0" smtClean="0"/>
          </a:p>
        </p:txBody>
      </p:sp>
      <p:pic>
        <p:nvPicPr>
          <p:cNvPr id="12" name="Picture 5"/>
          <p:cNvPicPr>
            <a:picLocks noChangeAspect="1" noChangeArrowheads="1"/>
          </p:cNvPicPr>
          <p:nvPr/>
        </p:nvPicPr>
        <p:blipFill rotWithShape="1">
          <a:blip r:embed="rId8" cstate="email">
            <a:extLst>
              <a:ext uri="{28A0092B-C50C-407E-A947-70E740481C1C}">
                <a14:useLocalDpi xmlns:a14="http://schemas.microsoft.com/office/drawing/2010/main"/>
              </a:ext>
            </a:extLst>
          </a:blip>
          <a:srcRect l="12229" t="14944" r="2826" b="13763"/>
          <a:stretch/>
        </p:blipFill>
        <p:spPr bwMode="gray">
          <a:xfrm>
            <a:off x="288925" y="1828935"/>
            <a:ext cx="659648" cy="738179"/>
          </a:xfrm>
          <a:prstGeom prst="rect">
            <a:avLst/>
          </a:prstGeom>
          <a:noFill/>
          <a:ln w="6350">
            <a:solidFill>
              <a:srgbClr val="000000"/>
            </a:solidFill>
          </a:ln>
        </p:spPr>
      </p:pic>
      <p:sp>
        <p:nvSpPr>
          <p:cNvPr id="7" name="Textfeld 6"/>
          <p:cNvSpPr txBox="1"/>
          <p:nvPr/>
        </p:nvSpPr>
        <p:spPr>
          <a:xfrm>
            <a:off x="4008120" y="1794047"/>
            <a:ext cx="2563972" cy="1015663"/>
          </a:xfrm>
          <a:prstGeom prst="rect">
            <a:avLst/>
          </a:prstGeom>
          <a:noFill/>
        </p:spPr>
        <p:txBody>
          <a:bodyPr wrap="none" rtlCol="0">
            <a:spAutoFit/>
          </a:bodyPr>
          <a:lstStyle/>
          <a:p>
            <a:r>
              <a:rPr lang="en-US" sz="1200" dirty="0" smtClean="0"/>
              <a:t>Special Thanks to the author team:</a:t>
            </a:r>
          </a:p>
          <a:p>
            <a:endParaRPr lang="en-US" sz="1200" dirty="0"/>
          </a:p>
          <a:p>
            <a:pPr marL="171450" indent="-171450">
              <a:buFont typeface="Arial" panose="020B0604020202020204" pitchFamily="34" charset="0"/>
              <a:buChar char="•"/>
            </a:pPr>
            <a:r>
              <a:rPr lang="en-US" sz="1200" dirty="0" smtClean="0"/>
              <a:t>Dipanjan Sarkar</a:t>
            </a:r>
          </a:p>
          <a:p>
            <a:pPr marL="171450" indent="-171450">
              <a:buFont typeface="Arial" panose="020B0604020202020204" pitchFamily="34" charset="0"/>
              <a:buChar char="•"/>
            </a:pPr>
            <a:r>
              <a:rPr lang="en-US" sz="1200" dirty="0" smtClean="0"/>
              <a:t>Raghav Bali</a:t>
            </a:r>
          </a:p>
          <a:p>
            <a:pPr marL="171450" indent="-171450">
              <a:buFont typeface="Arial" panose="020B0604020202020204" pitchFamily="34" charset="0"/>
              <a:buChar char="•"/>
            </a:pPr>
            <a:r>
              <a:rPr lang="en-US" sz="1200" dirty="0" smtClean="0"/>
              <a:t>Tushar Sharma</a:t>
            </a:r>
            <a:endParaRPr lang="en-US" sz="1200" dirty="0"/>
          </a:p>
        </p:txBody>
      </p:sp>
    </p:spTree>
    <p:extLst>
      <p:ext uri="{BB962C8B-B14F-4D97-AF65-F5344CB8AC3E}">
        <p14:creationId xmlns:p14="http://schemas.microsoft.com/office/powerpoint/2010/main" val="124075805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80"/>
  <p:tag name="ARTICULATE_PROJECT_OPEN" val="0"/>
  <p:tag name="THINKCELLPRESENTATIONDONOTDELETE" val="&lt;?xml version=&quot;1.0&quot; encoding=&quot;UTF-16&quot; standalone=&quot;yes&quot;?&gt;&lt;root reqver=&quot;23045&quot;&gt;&lt;version val=&quot;25166&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tecon_Master">
  <a:themeElements>
    <a:clrScheme name="Detecon">
      <a:dk1>
        <a:srgbClr val="122769"/>
      </a:dk1>
      <a:lt1>
        <a:srgbClr val="FFFFFF"/>
      </a:lt1>
      <a:dk2>
        <a:srgbClr val="262626"/>
      </a:dk2>
      <a:lt2>
        <a:srgbClr val="D0D0D0"/>
      </a:lt2>
      <a:accent1>
        <a:srgbClr val="FF9A1E"/>
      </a:accent1>
      <a:accent2>
        <a:srgbClr val="FFD329"/>
      </a:accent2>
      <a:accent3>
        <a:srgbClr val="BFCB44"/>
      </a:accent3>
      <a:accent4>
        <a:srgbClr val="1BADA2"/>
      </a:accent4>
      <a:accent5>
        <a:srgbClr val="53BAF2"/>
      </a:accent5>
      <a:accent6>
        <a:srgbClr val="1063AD"/>
      </a:accent6>
      <a:hlink>
        <a:srgbClr val="529AD6"/>
      </a:hlink>
      <a:folHlink>
        <a:srgbClr val="7ECBF5"/>
      </a:folHlink>
    </a:clrScheme>
    <a:fontScheme name="Deteco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0D0D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Gelb Hell">
      <a:srgbClr val="FFDE5D"/>
    </a:custClr>
    <a:custClr name="Gelb Dunkel">
      <a:srgbClr val="DBAD39"/>
    </a:custClr>
    <a:custClr name="Orange Hell">
      <a:srgbClr val="FFB356"/>
    </a:custClr>
    <a:custClr name="Orange Dunkel">
      <a:srgbClr val="D48936"/>
    </a:custClr>
    <a:custClr name="Hellblau Hell">
      <a:srgbClr val="7ECBF5"/>
    </a:custClr>
    <a:custClr name="Hellblau Dunkel">
      <a:srgbClr val="317CB3"/>
    </a:custClr>
    <a:custClr name="Dunkelblau Hell">
      <a:srgbClr val="529AD6"/>
    </a:custClr>
    <a:custClr name="Dunkelblau Dunkel">
      <a:srgbClr val="235482"/>
    </a:custClr>
    <a:custClr name="Petrol Hell">
      <a:srgbClr val="65C8C0"/>
    </a:custClr>
    <a:custClr name="Petrol Dunkel">
      <a:srgbClr val="218076"/>
    </a:custClr>
    <a:custClr name="Grün Hell">
      <a:srgbClr val="CFD873"/>
    </a:custClr>
    <a:custClr name="Grün Dunkel">
      <a:srgbClr val="889130"/>
    </a:custClr>
    <a:custClr name="Schwarz">
      <a:srgbClr val="000000"/>
    </a:custClr>
    <a:custClr name="Grau 38">
      <a:srgbClr val="262626"/>
    </a:custClr>
    <a:custClr name="Grau 5">
      <a:srgbClr val="4B4B4B"/>
    </a:custClr>
    <a:custClr name="Grau 3">
      <a:srgbClr val="6C6C6C"/>
    </a:custClr>
    <a:custClr name="Grau 2">
      <a:srgbClr val="7C7C7C"/>
    </a:custClr>
    <a:custClr name="Grau 1">
      <a:srgbClr val="A4A4A4"/>
    </a:custClr>
    <a:custClr name="Grau 6">
      <a:srgbClr val="D0D0D0"/>
    </a:custClr>
    <a:custClr name="Grau 230">
      <a:srgbClr val="E6E6E6"/>
    </a:custClr>
    <a:custClr name="Grau 4">
      <a:srgbClr val="EDEDED"/>
    </a:custClr>
  </a:custClrLst>
  <a:extLst>
    <a:ext uri="{05A4C25C-085E-4340-85A3-A5531E510DB2}">
      <thm15:themeFamily xmlns:thm15="http://schemas.microsoft.com/office/thememl/2012/main" name="blank.potx" id="{868F2C6C-5A19-4251-9E13-F7E89E0F5678}" vid="{70E580B7-6D21-4DD0-BBE7-E505DC0B4674}"/>
    </a:ext>
  </a:extLst>
</a:theme>
</file>

<file path=ppt/theme/theme2.xml><?xml version="1.0" encoding="utf-8"?>
<a:theme xmlns:a="http://schemas.openxmlformats.org/drawingml/2006/main" name="1_Detecon_Master">
  <a:themeElements>
    <a:clrScheme name="Detecon">
      <a:dk1>
        <a:srgbClr val="122769"/>
      </a:dk1>
      <a:lt1>
        <a:srgbClr val="FFFFFF"/>
      </a:lt1>
      <a:dk2>
        <a:srgbClr val="262626"/>
      </a:dk2>
      <a:lt2>
        <a:srgbClr val="D0D0D0"/>
      </a:lt2>
      <a:accent1>
        <a:srgbClr val="FF9A1E"/>
      </a:accent1>
      <a:accent2>
        <a:srgbClr val="FFD329"/>
      </a:accent2>
      <a:accent3>
        <a:srgbClr val="BFCB44"/>
      </a:accent3>
      <a:accent4>
        <a:srgbClr val="1BADA2"/>
      </a:accent4>
      <a:accent5>
        <a:srgbClr val="53BAF2"/>
      </a:accent5>
      <a:accent6>
        <a:srgbClr val="1063AD"/>
      </a:accent6>
      <a:hlink>
        <a:srgbClr val="529AD6"/>
      </a:hlink>
      <a:folHlink>
        <a:srgbClr val="7ECBF5"/>
      </a:folHlink>
    </a:clrScheme>
    <a:fontScheme name="Deteco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0D0D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Gelb Hell">
      <a:srgbClr val="FFDE5D"/>
    </a:custClr>
    <a:custClr name="Gelb Dunkel">
      <a:srgbClr val="DBAD39"/>
    </a:custClr>
    <a:custClr name="Orange Hell">
      <a:srgbClr val="FFB356"/>
    </a:custClr>
    <a:custClr name="Orange Dunkel">
      <a:srgbClr val="D48936"/>
    </a:custClr>
    <a:custClr name="Hellblau Hell">
      <a:srgbClr val="7ECBF5"/>
    </a:custClr>
    <a:custClr name="Hellblau Dunkel">
      <a:srgbClr val="317CB3"/>
    </a:custClr>
    <a:custClr name="Dunkelblau Hell">
      <a:srgbClr val="529AD6"/>
    </a:custClr>
    <a:custClr name="Dunkelblau Dunkel">
      <a:srgbClr val="235482"/>
    </a:custClr>
    <a:custClr name="Petrol Hell">
      <a:srgbClr val="65C8C0"/>
    </a:custClr>
    <a:custClr name="Petrol Dunkel">
      <a:srgbClr val="218076"/>
    </a:custClr>
    <a:custClr name="Grün Hell">
      <a:srgbClr val="CFD873"/>
    </a:custClr>
    <a:custClr name="Grün Dunkel">
      <a:srgbClr val="889130"/>
    </a:custClr>
    <a:custClr name="Schwarz">
      <a:srgbClr val="000000"/>
    </a:custClr>
    <a:custClr name="Grau 38">
      <a:srgbClr val="262626"/>
    </a:custClr>
    <a:custClr name="Grau 5">
      <a:srgbClr val="4B4B4B"/>
    </a:custClr>
    <a:custClr name="Grau 3">
      <a:srgbClr val="6C6C6C"/>
    </a:custClr>
    <a:custClr name="Grau 2">
      <a:srgbClr val="7C7C7C"/>
    </a:custClr>
    <a:custClr name="Grau 1">
      <a:srgbClr val="A4A4A4"/>
    </a:custClr>
    <a:custClr name="Grau 6">
      <a:srgbClr val="D0D0D0"/>
    </a:custClr>
    <a:custClr name="Grau 230">
      <a:srgbClr val="E6E6E6"/>
    </a:custClr>
    <a:custClr name="Grau 4">
      <a:srgbClr val="EDEDED"/>
    </a:custClr>
  </a:custClrLst>
  <a:extLst>
    <a:ext uri="{05A4C25C-085E-4340-85A3-A5531E510DB2}">
      <thm15:themeFamily xmlns:thm15="http://schemas.microsoft.com/office/thememl/2012/main" name="blank.potx" id="{868F2C6C-5A19-4251-9E13-F7E89E0F5678}" vid="{70E580B7-6D21-4DD0-BBE7-E505DC0B4674}"/>
    </a:ext>
  </a:ext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884</Words>
  <Application>Microsoft Office PowerPoint</Application>
  <PresentationFormat>Benutzerdefiniert</PresentationFormat>
  <Paragraphs>205</Paragraphs>
  <Slides>9</Slides>
  <Notes>1</Notes>
  <HiddenSlides>0</HiddenSlides>
  <MMClips>0</MMClips>
  <ScaleCrop>false</ScaleCrop>
  <HeadingPairs>
    <vt:vector size="8" baseType="variant">
      <vt:variant>
        <vt:lpstr>Verwendete Schriftarten</vt:lpstr>
      </vt:variant>
      <vt:variant>
        <vt:i4>3</vt:i4>
      </vt:variant>
      <vt:variant>
        <vt:lpstr>Design</vt:lpstr>
      </vt:variant>
      <vt:variant>
        <vt:i4>2</vt:i4>
      </vt:variant>
      <vt:variant>
        <vt:lpstr>Eingebettete OLE-Server</vt:lpstr>
      </vt:variant>
      <vt:variant>
        <vt:i4>1</vt:i4>
      </vt:variant>
      <vt:variant>
        <vt:lpstr>Folientitel</vt:lpstr>
      </vt:variant>
      <vt:variant>
        <vt:i4>9</vt:i4>
      </vt:variant>
    </vt:vector>
  </HeadingPairs>
  <TitlesOfParts>
    <vt:vector size="15" baseType="lpstr">
      <vt:lpstr>Arial</vt:lpstr>
      <vt:lpstr>Calibri</vt:lpstr>
      <vt:lpstr>Wingdings 2</vt:lpstr>
      <vt:lpstr>Detecon_Master</vt:lpstr>
      <vt:lpstr>1_Detecon_Master</vt:lpstr>
      <vt:lpstr>think-cell Folie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Detecon International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Ritschel, Konstantin</dc:creator>
  <cp:lastModifiedBy>Gerke, Michael</cp:lastModifiedBy>
  <cp:revision>260</cp:revision>
  <cp:lastPrinted>2016-06-09T08:54:05Z</cp:lastPrinted>
  <dcterms:created xsi:type="dcterms:W3CDTF">2018-02-21T09:35:08Z</dcterms:created>
  <dcterms:modified xsi:type="dcterms:W3CDTF">2018-03-05T16:42:49Z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320EAEFB-FF5B-4D33-8A95-6753C11B132A</vt:lpwstr>
  </property>
  <property fmtid="{D5CDD505-2E9C-101B-9397-08002B2CF9AE}" pid="3" name="ArticulatePath">
    <vt:lpwstr>Detecon_PPT_Template_16-9_EN_05_Slidepool</vt:lpwstr>
  </property>
</Properties>
</file>