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A60A-39E0-43AD-8716-B20724D06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D2C0-A0D2-44A7-A499-65664EF3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513A-9D08-4EF1-9B48-8DA430C5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9262-A2E5-4A88-9970-11645F5F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C0E5-CB95-4901-A719-807E0170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47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6A71-8090-487D-A13A-ABA71A4D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28C31-4E1A-4E1F-8638-7EED1422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EDEA-0E53-408E-864B-547BA74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ECB0-171E-4771-B089-BCF01883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E92A-00E3-49D6-B198-46C57AE0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220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A13E0-A43B-4E0A-B48F-87784B98D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BC131-71B0-4D68-B7AE-461FF0FA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D0B2-B6E9-4826-8E9A-C5ED19F6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E975-D312-49A9-9894-093E54A4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2C53-E7FE-4993-99E1-718EC886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84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1609-4D23-4ED4-A323-0147163F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1CE6-5C5B-4111-A5D5-CB2DDCE7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272E-7634-40F1-B8DA-FBA34ACC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2659-282D-4EF9-8480-CF593DAF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0CF3-7782-4AC3-8920-277375C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571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BB08-D53A-4BCD-BCAD-1CCE64CA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D810-E770-4E10-8413-E7124150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431E-7659-406C-9977-CDA7DBF5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305C-9B69-4CB4-8F63-71A1AB88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E3CB-0BAE-4265-8D5B-4736D290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816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8B0-E423-4E03-9CD4-502A7D70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219E-59DA-4AF0-A291-A7624CBC1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A2C6-6D5B-46ED-A72E-A23859A37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47350-5151-4320-A79E-63A5F8C9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648E5-802A-4B0E-86FF-E466DC0B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7A46-7DED-4B2E-A3BF-D6C4D29D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3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8155-8750-4BC2-A40B-994321BF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73F7F-E51A-46E9-967D-068756BE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B1213-C7CD-4F7F-AAA2-C6CDC7B6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37F63-4B58-4EC8-973B-A94CE524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6CCC2-61B0-4295-A66F-16EFA1B8E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4C674-A87D-49F1-A4C3-47FEF84E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32A62-1521-4772-8F07-0CF03069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CDF2E-B6D9-4CEA-A68D-E36C884A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99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CF59-86CE-4D5B-877D-3BA52522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7AFC5-E38E-4645-81E2-7861403C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377E9-8CC1-4E66-9BD6-0374ADB8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86309-5B34-4251-8C1A-C9A44B1A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551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F145C-324E-4C4C-B940-3103FF81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C4A53-26F3-4FDA-AB36-0910E473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005D4-8EC5-42B3-8EE7-FBE0FD57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700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6C48-D19D-4586-85D2-4F1CFFBD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F9F0-F5FA-4781-9CA5-EBC1D80A6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03DB8-E16C-4B00-BB18-FCBD17AA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D44D9-C704-4C0D-9757-EB9C04F2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5222-C1F9-4284-8A4B-E05B03E1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C646B-E887-4521-9BFC-CF24C609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127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0F12-03E7-4B55-AB94-0922A966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22FF4-F409-45BE-B648-684A68893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9888-76D2-4C4E-9455-91B3D221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4117D-7258-4921-BB9C-AF1F023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78E7E-A416-4E6F-B95F-67DBFD88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973A-9CFD-435C-ADBB-156F82BF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604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A8134-C231-4C1A-B7A3-978EE786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7DE2-1082-4D47-B4EB-1B66B069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4EF6-0025-42E4-912B-17161326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9BCD-2A59-4D0D-A3E7-F77A7FA3BE3E}" type="datetimeFigureOut">
              <a:rPr lang="en-IL" smtClean="0"/>
              <a:t>14/04/2022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407F-85CD-47E8-879C-17934D7F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D9BB-44D2-4246-A1DE-C52FDCD3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E0E6-6BBB-442E-8AD1-901947281D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107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50C6-690C-451C-A8DB-DF3BDA5AC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6108-A7AF-4EDA-9F6F-94B778E1C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843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782426-E06A-40EA-9F5A-1AC97D2C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9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1795B4-4131-45E0-AF53-CCD6C9047EB8}"/>
              </a:ext>
            </a:extLst>
          </p:cNvPr>
          <p:cNvSpPr/>
          <p:nvPr/>
        </p:nvSpPr>
        <p:spPr>
          <a:xfrm>
            <a:off x="6517008" y="837644"/>
            <a:ext cx="2129791" cy="2163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  <a:p>
            <a:r>
              <a:rPr lang="en-US" b="1" dirty="0">
                <a:solidFill>
                  <a:schemeClr val="tx1"/>
                </a:solidFill>
              </a:rPr>
              <a:t>Façade: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getTopStocks</a:t>
            </a:r>
            <a:r>
              <a:rPr lang="en-US" dirty="0">
                <a:solidFill>
                  <a:schemeClr val="tx1"/>
                </a:solidFill>
              </a:rPr>
              <a:t>(){</a:t>
            </a:r>
          </a:p>
          <a:p>
            <a:r>
              <a:rPr lang="en-US" dirty="0" err="1">
                <a:solidFill>
                  <a:schemeClr val="tx1"/>
                </a:solidFill>
              </a:rPr>
              <a:t>getSolsea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getSolanart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getMagicEden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return List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41782-03E0-4DC3-BB9C-4DD4AE93FA7C}"/>
              </a:ext>
            </a:extLst>
          </p:cNvPr>
          <p:cNvSpPr/>
          <p:nvPr/>
        </p:nvSpPr>
        <p:spPr>
          <a:xfrm>
            <a:off x="10248901" y="683657"/>
            <a:ext cx="542922" cy="75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9D514-6703-4B22-B672-9F3EDB0C9C0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646799" y="1059895"/>
            <a:ext cx="1602102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1C371C-48B1-4F4E-86E3-97EDBC03BC57}"/>
              </a:ext>
            </a:extLst>
          </p:cNvPr>
          <p:cNvSpPr txBox="1"/>
          <p:nvPr/>
        </p:nvSpPr>
        <p:spPr>
          <a:xfrm>
            <a:off x="8782050" y="661570"/>
            <a:ext cx="146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Pulling data async each x sec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B5404-ACE6-4CE4-9E0D-97F84117AAF8}"/>
              </a:ext>
            </a:extLst>
          </p:cNvPr>
          <p:cNvSpPr/>
          <p:nvPr/>
        </p:nvSpPr>
        <p:spPr>
          <a:xfrm>
            <a:off x="10791822" y="683656"/>
            <a:ext cx="1200147" cy="75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Solsea.IO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344BC-9946-430A-9693-18B755E881D6}"/>
              </a:ext>
            </a:extLst>
          </p:cNvPr>
          <p:cNvSpPr/>
          <p:nvPr/>
        </p:nvSpPr>
        <p:spPr>
          <a:xfrm>
            <a:off x="10248901" y="2532578"/>
            <a:ext cx="542922" cy="75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9139FD-4FB2-4346-986B-0A02BA51CF47}"/>
              </a:ext>
            </a:extLst>
          </p:cNvPr>
          <p:cNvSpPr/>
          <p:nvPr/>
        </p:nvSpPr>
        <p:spPr>
          <a:xfrm>
            <a:off x="10791822" y="2532577"/>
            <a:ext cx="1200147" cy="75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magiceden.IO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4955DF-6B72-445A-B10B-85A45D86BFB7}"/>
              </a:ext>
            </a:extLst>
          </p:cNvPr>
          <p:cNvSpPr/>
          <p:nvPr/>
        </p:nvSpPr>
        <p:spPr>
          <a:xfrm>
            <a:off x="10248901" y="1543195"/>
            <a:ext cx="542922" cy="75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B8297A-8D1E-475D-8430-036555321DC6}"/>
              </a:ext>
            </a:extLst>
          </p:cNvPr>
          <p:cNvSpPr/>
          <p:nvPr/>
        </p:nvSpPr>
        <p:spPr>
          <a:xfrm>
            <a:off x="10791822" y="1543194"/>
            <a:ext cx="1200147" cy="752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solanart.IO</a:t>
            </a:r>
            <a:endParaRPr lang="en-IL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ECA864-0119-4612-A959-DCFDCD64B0E4}"/>
              </a:ext>
            </a:extLst>
          </p:cNvPr>
          <p:cNvSpPr/>
          <p:nvPr/>
        </p:nvSpPr>
        <p:spPr>
          <a:xfrm>
            <a:off x="3122628" y="2204261"/>
            <a:ext cx="2575589" cy="1778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  <a:br>
              <a:rPr lang="en-US" dirty="0">
                <a:solidFill>
                  <a:schemeClr val="tx1"/>
                </a:solidFill>
              </a:rPr>
            </a:b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2A430F-9E93-498A-B7EA-114694F8B3D4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8646799" y="1919431"/>
            <a:ext cx="16021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82179C-59B4-4F63-A19D-E02517B21D6E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8646799" y="1919431"/>
            <a:ext cx="1602102" cy="98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48EB50-BDD3-4576-BEAA-221827EF9516}"/>
              </a:ext>
            </a:extLst>
          </p:cNvPr>
          <p:cNvSpPr/>
          <p:nvPr/>
        </p:nvSpPr>
        <p:spPr>
          <a:xfrm>
            <a:off x="7924810" y="3741212"/>
            <a:ext cx="1120131" cy="692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Singleton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5D24B481-7B54-4417-AA88-91F349D83AD7}"/>
              </a:ext>
            </a:extLst>
          </p:cNvPr>
          <p:cNvSpPr/>
          <p:nvPr/>
        </p:nvSpPr>
        <p:spPr>
          <a:xfrm>
            <a:off x="10887073" y="3657600"/>
            <a:ext cx="542922" cy="838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3EDF9D-80FC-4F5E-9AB0-272BC775CA45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9044941" y="4076700"/>
            <a:ext cx="1842132" cy="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06D2106-0C06-41C1-A0D2-7010D6AD9F08}"/>
              </a:ext>
            </a:extLst>
          </p:cNvPr>
          <p:cNvSpPr/>
          <p:nvPr/>
        </p:nvSpPr>
        <p:spPr>
          <a:xfrm>
            <a:off x="7924810" y="4868348"/>
            <a:ext cx="857242" cy="573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Mail Service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F9761F-ECEB-4FFD-A545-239B9D56D99D}"/>
              </a:ext>
            </a:extLst>
          </p:cNvPr>
          <p:cNvSpPr/>
          <p:nvPr/>
        </p:nvSpPr>
        <p:spPr>
          <a:xfrm>
            <a:off x="365975" y="2325555"/>
            <a:ext cx="1466849" cy="153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19EA3C-7161-4EB2-AF10-52BB65FD0CB6}"/>
              </a:ext>
            </a:extLst>
          </p:cNvPr>
          <p:cNvCxnSpPr>
            <a:cxnSpLocks/>
            <a:stCxn id="51" idx="3"/>
            <a:endCxn id="38" idx="1"/>
          </p:cNvCxnSpPr>
          <p:nvPr/>
        </p:nvCxnSpPr>
        <p:spPr>
          <a:xfrm flipV="1">
            <a:off x="1832824" y="3093480"/>
            <a:ext cx="1289804" cy="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AC5952-2992-4014-9747-4891F8989498}"/>
              </a:ext>
            </a:extLst>
          </p:cNvPr>
          <p:cNvSpPr txBox="1"/>
          <p:nvPr/>
        </p:nvSpPr>
        <p:spPr>
          <a:xfrm>
            <a:off x="2070742" y="2724148"/>
            <a:ext cx="178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  <a:endParaRPr lang="en-IL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89B513-38BE-4221-8D15-A49B6B3B491F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5698217" y="1919431"/>
            <a:ext cx="818791" cy="117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6CA8FE-C1F5-4D73-9C95-24D011419665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5698217" y="3093480"/>
            <a:ext cx="2226593" cy="99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3F2DEE-E40E-4F9E-A29D-B67077879E8D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>
            <a:off x="5698217" y="3093480"/>
            <a:ext cx="2226593" cy="206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9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7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MIKHAEL GINDIN</dc:creator>
  <cp:lastModifiedBy>MIKHAEL GINDIN</cp:lastModifiedBy>
  <cp:revision>4</cp:revision>
  <dcterms:created xsi:type="dcterms:W3CDTF">2022-04-14T14:30:59Z</dcterms:created>
  <dcterms:modified xsi:type="dcterms:W3CDTF">2022-04-14T14:56:20Z</dcterms:modified>
</cp:coreProperties>
</file>