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9"/>
  </p:notesMasterIdLst>
  <p:sldIdLst>
    <p:sldId id="256" r:id="rId2"/>
    <p:sldId id="261" r:id="rId3"/>
    <p:sldId id="258" r:id="rId4"/>
    <p:sldId id="257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72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6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25BBB0-0787-41C7-8A0E-0060B5729174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</dgm:pt>
    <dgm:pt modelId="{BB0E8766-E661-4AA3-BEF6-8059B0848299}">
      <dgm:prSet phldrT="[Текст]"/>
      <dgm:spPr/>
      <dgm:t>
        <a:bodyPr/>
        <a:lstStyle/>
        <a:p>
          <a:r>
            <a:rPr lang="ru-RU" dirty="0" smtClean="0"/>
            <a:t>Девочка Маша (да и многие другие дети) очень любит собирать </a:t>
          </a:r>
          <a:r>
            <a:rPr lang="ru-RU" dirty="0" err="1" smtClean="0"/>
            <a:t>пазлы</a:t>
          </a:r>
          <a:r>
            <a:rPr lang="ru-RU" dirty="0" smtClean="0"/>
            <a:t>.</a:t>
          </a:r>
          <a:endParaRPr lang="ru-RU" dirty="0"/>
        </a:p>
      </dgm:t>
    </dgm:pt>
    <dgm:pt modelId="{140A54A4-ABBE-46DE-B614-B5E6611B95D0}" type="parTrans" cxnId="{2BE967D9-4B4F-44CF-9A73-1BC5F25C82CC}">
      <dgm:prSet/>
      <dgm:spPr/>
      <dgm:t>
        <a:bodyPr/>
        <a:lstStyle/>
        <a:p>
          <a:endParaRPr lang="ru-RU"/>
        </a:p>
      </dgm:t>
    </dgm:pt>
    <dgm:pt modelId="{492E5C0C-9BBD-47F4-B290-95238DC2961C}" type="sibTrans" cxnId="{2BE967D9-4B4F-44CF-9A73-1BC5F25C82CC}">
      <dgm:prSet/>
      <dgm:spPr/>
      <dgm:t>
        <a:bodyPr/>
        <a:lstStyle/>
        <a:p>
          <a:endParaRPr lang="ru-RU"/>
        </a:p>
      </dgm:t>
    </dgm:pt>
    <dgm:pt modelId="{C022EF0D-2A35-4AAD-8D5A-31199361AA23}" type="pres">
      <dgm:prSet presAssocID="{4925BBB0-0787-41C7-8A0E-0060B5729174}" presName="Name0" presStyleCnt="0">
        <dgm:presLayoutVars>
          <dgm:dir/>
          <dgm:resizeHandles val="exact"/>
        </dgm:presLayoutVars>
      </dgm:prSet>
      <dgm:spPr/>
    </dgm:pt>
    <dgm:pt modelId="{98D3AAFD-F821-45D0-AF30-EB456BB11E73}" type="pres">
      <dgm:prSet presAssocID="{BB0E8766-E661-4AA3-BEF6-8059B0848299}" presName="composite" presStyleCnt="0"/>
      <dgm:spPr/>
    </dgm:pt>
    <dgm:pt modelId="{E80FC9AC-ECB9-46BC-ACC3-58B22D112A04}" type="pres">
      <dgm:prSet presAssocID="{BB0E8766-E661-4AA3-BEF6-8059B0848299}" presName="rect1" presStyleLbl="bgImgPlace1" presStyleIdx="0" presStyleCnt="1" custLinFactNeighborX="12884" custLinFactNeighborY="-74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  <dgm:extLst>
        <a:ext uri="{E40237B7-FDA0-4F09-8148-C483321AD2D9}">
          <dgm14:cNvPr xmlns:dgm14="http://schemas.microsoft.com/office/drawing/2010/diagram" id="0" name="" descr="https://balala.com.ua/blog/wp-content/uploads/2016/10/pazly-dlya-detey-balala-1170x1140.jpg"/>
        </a:ext>
      </dgm:extLst>
    </dgm:pt>
    <dgm:pt modelId="{A3515B14-1A29-48FA-B8E0-191A7C389CD7}" type="pres">
      <dgm:prSet presAssocID="{BB0E8766-E661-4AA3-BEF6-8059B0848299}" presName="wedgeRectCallout1" presStyleLbl="node1" presStyleIdx="0" presStyleCnt="1" custLinFactNeighborX="-4777" custLinFactNeighborY="4554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BE967D9-4B4F-44CF-9A73-1BC5F25C82CC}" srcId="{4925BBB0-0787-41C7-8A0E-0060B5729174}" destId="{BB0E8766-E661-4AA3-BEF6-8059B0848299}" srcOrd="0" destOrd="0" parTransId="{140A54A4-ABBE-46DE-B614-B5E6611B95D0}" sibTransId="{492E5C0C-9BBD-47F4-B290-95238DC2961C}"/>
    <dgm:cxn modelId="{160AD2BB-46EB-420A-A672-E32C83B6EDBA}" type="presOf" srcId="{4925BBB0-0787-41C7-8A0E-0060B5729174}" destId="{C022EF0D-2A35-4AAD-8D5A-31199361AA23}" srcOrd="0" destOrd="0" presId="urn:microsoft.com/office/officeart/2008/layout/BendingPictureCaptionList"/>
    <dgm:cxn modelId="{7510B284-5A4D-426B-8213-B9645A966973}" type="presOf" srcId="{BB0E8766-E661-4AA3-BEF6-8059B0848299}" destId="{A3515B14-1A29-48FA-B8E0-191A7C389CD7}" srcOrd="0" destOrd="0" presId="urn:microsoft.com/office/officeart/2008/layout/BendingPictureCaptionList"/>
    <dgm:cxn modelId="{567A08AD-5585-4A01-B532-47179C5D37B8}" type="presParOf" srcId="{C022EF0D-2A35-4AAD-8D5A-31199361AA23}" destId="{98D3AAFD-F821-45D0-AF30-EB456BB11E73}" srcOrd="0" destOrd="0" presId="urn:microsoft.com/office/officeart/2008/layout/BendingPictureCaptionList"/>
    <dgm:cxn modelId="{655C0A9D-9417-4741-91F7-1E66E0AA7CBB}" type="presParOf" srcId="{98D3AAFD-F821-45D0-AF30-EB456BB11E73}" destId="{E80FC9AC-ECB9-46BC-ACC3-58B22D112A04}" srcOrd="0" destOrd="0" presId="urn:microsoft.com/office/officeart/2008/layout/BendingPictureCaptionList"/>
    <dgm:cxn modelId="{7616EC87-B8D5-4FB6-A462-CBD0C8E0D379}" type="presParOf" srcId="{98D3AAFD-F821-45D0-AF30-EB456BB11E73}" destId="{A3515B14-1A29-48FA-B8E0-191A7C389CD7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FC9AC-ECB9-46BC-ACC3-58B22D112A04}">
      <dsp:nvSpPr>
        <dsp:cNvPr id="0" name=""/>
        <dsp:cNvSpPr/>
      </dsp:nvSpPr>
      <dsp:spPr>
        <a:xfrm>
          <a:off x="95871" y="0"/>
          <a:ext cx="3540128" cy="28321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515B14-1A29-48FA-B8E0-191A7C389CD7}">
      <dsp:nvSpPr>
        <dsp:cNvPr id="0" name=""/>
        <dsp:cNvSpPr/>
      </dsp:nvSpPr>
      <dsp:spPr>
        <a:xfrm>
          <a:off x="216037" y="2551517"/>
          <a:ext cx="3150714" cy="991236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Девочка Маша (да и многие другие дети) очень любит собирать </a:t>
          </a:r>
          <a:r>
            <a:rPr lang="ru-RU" sz="1800" kern="1200" dirty="0" err="1" smtClean="0"/>
            <a:t>пазлы</a:t>
          </a:r>
          <a:r>
            <a:rPr lang="ru-RU" sz="1800" kern="1200" dirty="0" smtClean="0"/>
            <a:t>.</a:t>
          </a:r>
          <a:endParaRPr lang="ru-RU" sz="1800" kern="1200" dirty="0"/>
        </a:p>
      </dsp:txBody>
      <dsp:txXfrm>
        <a:off x="216037" y="2551517"/>
        <a:ext cx="3150714" cy="991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F7991-BA5B-48D1-98C7-C9E04DB71E1D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B1B5E-4B68-4C29-A08B-9AA44ABAC0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68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B1B5E-4B68-4C29-A08B-9AA44ABAC01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754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05606-3308-4216-A41D-F7682E0629DE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ABD2-581E-48C1-A84E-3B6567EAB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86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05606-3308-4216-A41D-F7682E0629DE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ABD2-581E-48C1-A84E-3B6567EAB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7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05606-3308-4216-A41D-F7682E0629DE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ABD2-581E-48C1-A84E-3B6567EABE1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038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05606-3308-4216-A41D-F7682E0629DE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ABD2-581E-48C1-A84E-3B6567EAB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7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05606-3308-4216-A41D-F7682E0629DE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ABD2-581E-48C1-A84E-3B6567EABE1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739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05606-3308-4216-A41D-F7682E0629DE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ABD2-581E-48C1-A84E-3B6567EAB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35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05606-3308-4216-A41D-F7682E0629DE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ABD2-581E-48C1-A84E-3B6567EAB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70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05606-3308-4216-A41D-F7682E0629DE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ABD2-581E-48C1-A84E-3B6567EAB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11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05606-3308-4216-A41D-F7682E0629DE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ABD2-581E-48C1-A84E-3B6567EAB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16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05606-3308-4216-A41D-F7682E0629DE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ABD2-581E-48C1-A84E-3B6567EAB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53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05606-3308-4216-A41D-F7682E0629DE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ABD2-581E-48C1-A84E-3B6567EAB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92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05606-3308-4216-A41D-F7682E0629DE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ABD2-581E-48C1-A84E-3B6567EAB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2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05606-3308-4216-A41D-F7682E0629DE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ABD2-581E-48C1-A84E-3B6567EAB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42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05606-3308-4216-A41D-F7682E0629DE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ABD2-581E-48C1-A84E-3B6567EAB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40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05606-3308-4216-A41D-F7682E0629DE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ABD2-581E-48C1-A84E-3B6567EAB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04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ABD2-581E-48C1-A84E-3B6567EABE19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05606-3308-4216-A41D-F7682E0629DE}" type="datetimeFigureOut">
              <a:rPr lang="ru-RU" smtClean="0"/>
              <a:t>23.12.2018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96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05606-3308-4216-A41D-F7682E0629DE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17ABD2-581E-48C1-A84E-3B6567EAB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45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38728" y="1012635"/>
            <a:ext cx="6199632" cy="2387600"/>
          </a:xfrm>
        </p:spPr>
        <p:txBody>
          <a:bodyPr>
            <a:normAutofit/>
          </a:bodyPr>
          <a:lstStyle/>
          <a:p>
            <a:r>
              <a:rPr lang="ru-RU" b="1" i="1" dirty="0" smtClean="0">
                <a:ln>
                  <a:solidFill>
                    <a:srgbClr val="7030A0"/>
                  </a:solidFill>
                </a:ln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Увлекательные </a:t>
            </a:r>
            <a:r>
              <a:rPr lang="ru-RU" b="1" i="1" dirty="0" err="1" smtClean="0">
                <a:ln>
                  <a:solidFill>
                    <a:srgbClr val="7030A0"/>
                  </a:solidFill>
                </a:ln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пазлы</a:t>
            </a:r>
            <a:endParaRPr lang="ru-RU" b="1" i="1" dirty="0">
              <a:ln>
                <a:solidFill>
                  <a:srgbClr val="7030A0"/>
                </a:solidFill>
              </a:ln>
              <a:solidFill>
                <a:srgbClr val="FF0000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0580" y="4452430"/>
            <a:ext cx="2575560" cy="1655762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Гончаровы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Артём и Михаил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266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4182" y="637493"/>
            <a:ext cx="8911687" cy="1280890"/>
          </a:xfrm>
        </p:spPr>
        <p:txBody>
          <a:bodyPr/>
          <a:lstStyle/>
          <a:p>
            <a:r>
              <a:rPr lang="ru-RU" b="1" i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История создания</a:t>
            </a:r>
            <a:endParaRPr lang="ru-RU" b="1" i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3432" y="2133612"/>
            <a:ext cx="5040560" cy="3777622"/>
          </a:xfrm>
        </p:spPr>
        <p:txBody>
          <a:bodyPr/>
          <a:lstStyle/>
          <a:p>
            <a:r>
              <a:rPr lang="ru-RU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Чтобы Маша не скучала дома одна, да и родители не тратили деньги, покупая постоянно </a:t>
            </a:r>
            <a:r>
              <a:rPr lang="ru-RU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новые, </a:t>
            </a:r>
            <a:r>
              <a:rPr lang="ru-RU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мы решили создать </a:t>
            </a:r>
            <a:r>
              <a:rPr lang="ru-RU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игру </a:t>
            </a:r>
            <a:r>
              <a:rPr lang="ru-RU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«Увлекательные </a:t>
            </a:r>
            <a:r>
              <a:rPr lang="ru-RU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пазлы</a:t>
            </a:r>
            <a:r>
              <a:rPr lang="ru-RU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ru-RU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537650217"/>
              </p:ext>
            </p:extLst>
          </p:nvPr>
        </p:nvGraphicFramePr>
        <p:xfrm>
          <a:off x="5807968" y="2133612"/>
          <a:ext cx="3636000" cy="3542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65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Правила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7528" y="1905000"/>
            <a:ext cx="8915400" cy="3777622"/>
          </a:xfrm>
        </p:spPr>
        <p:txBody>
          <a:bodyPr/>
          <a:lstStyle/>
          <a:p>
            <a:r>
              <a:rPr lang="ru-RU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вход игра принимает файл, но для этого родители должны ввести код-пароль, чтобы они могли отслеживать, во что играет ребёнок.</a:t>
            </a:r>
          </a:p>
          <a:p>
            <a:r>
              <a:rPr lang="ru-RU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Затем игрок выбирает уровень сложности и начинает собирать </a:t>
            </a:r>
            <a:r>
              <a:rPr lang="ru-RU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пазл</a:t>
            </a:r>
            <a:endParaRPr lang="ru-RU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процессе игры звучит расслабляющая музыка, в специальном месте по мере заполнения картинки будут появляться афоризмы и цитаты известных людей.</a:t>
            </a:r>
          </a:p>
          <a:p>
            <a:r>
              <a:rPr lang="ru-RU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После победы </a:t>
            </a:r>
            <a:r>
              <a:rPr lang="ru-RU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игрока, </a:t>
            </a:r>
            <a:r>
              <a:rPr lang="ru-RU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появляется поздравление и предложение продолжить игру с новым файлом.</a:t>
            </a:r>
            <a:endParaRPr lang="ru-RU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62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9213" y="518243"/>
            <a:ext cx="8915400" cy="566738"/>
          </a:xfrm>
        </p:spPr>
        <p:txBody>
          <a:bodyPr>
            <a:noAutofit/>
          </a:bodyPr>
          <a:lstStyle/>
          <a:p>
            <a:r>
              <a:rPr lang="ru-RU" sz="36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Правила игры</a:t>
            </a:r>
            <a:endParaRPr lang="ru-RU" sz="3600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645774746"/>
              </p:ext>
            </p:extLst>
          </p:nvPr>
        </p:nvGraphicFramePr>
        <p:xfrm>
          <a:off x="695400" y="1700808"/>
          <a:ext cx="8915400" cy="2574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379908">
                <a:tc>
                  <a:txBody>
                    <a:bodyPr/>
                    <a:lstStyle/>
                    <a:p>
                      <a:r>
                        <a:rPr lang="ru-RU" dirty="0" smtClean="0"/>
                        <a:t>Уровни сложности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Сложность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Возраст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 уровень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 фоне серая подложка с рисунком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3-6 лет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2 уровень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 подложке отсутствуют некоторые элементы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6-10 лет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3 уровень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Рисунок можно увидеть  только один раз в начале игры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10+ лет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709929" y="4581128"/>
            <a:ext cx="8915400" cy="936104"/>
          </a:xfrm>
        </p:spPr>
        <p:txBody>
          <a:bodyPr>
            <a:noAutofit/>
          </a:bodyPr>
          <a:lstStyle/>
          <a:p>
            <a:r>
              <a:rPr lang="ru-RU" sz="18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Дальше мы планируем проработать  ещё уровни сложности, чтобы игра была интереснее!</a:t>
            </a:r>
            <a:endParaRPr lang="ru-RU" sz="18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99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Процесс работы программы</a:t>
            </a:r>
            <a:endParaRPr lang="ru-RU" b="1" i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Перво-наперво программа обрезает файл до размеров 900 на 600.</a:t>
            </a:r>
          </a:p>
          <a:p>
            <a:r>
              <a:rPr lang="ru-RU" dirty="0" smtClean="0"/>
              <a:t>Далее программа нарезает </a:t>
            </a:r>
            <a:r>
              <a:rPr lang="ru-RU" dirty="0" smtClean="0"/>
              <a:t>входную картинку </a:t>
            </a:r>
            <a:r>
              <a:rPr lang="ru-RU" dirty="0" smtClean="0"/>
              <a:t>на 24 равные части.</a:t>
            </a:r>
          </a:p>
          <a:p>
            <a:r>
              <a:rPr lang="ru-RU" dirty="0" smtClean="0"/>
              <a:t>Затем формирует серый фон-подложку. В соответствии с уровнем сложности программа либо </a:t>
            </a:r>
            <a:r>
              <a:rPr lang="ru-RU" dirty="0" smtClean="0"/>
              <a:t>показывает серую </a:t>
            </a:r>
            <a:r>
              <a:rPr lang="ru-RU" dirty="0" smtClean="0"/>
              <a:t>подсказку-картинку, либо вырезает некоторые фрагменты, либо показывает подсказку лишь один раз, остальные осложнения мы проработаем позже.</a:t>
            </a:r>
          </a:p>
          <a:p>
            <a:r>
              <a:rPr lang="ru-RU" dirty="0" smtClean="0"/>
              <a:t>Для работы с графикой мы используем библиотеку </a:t>
            </a:r>
            <a:r>
              <a:rPr lang="en-US" dirty="0" smtClean="0"/>
              <a:t>PILLOW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Во время игры программа выводит разнообразные афоризмы.</a:t>
            </a:r>
          </a:p>
          <a:p>
            <a:r>
              <a:rPr lang="ru-RU" dirty="0" smtClean="0"/>
              <a:t>После победы </a:t>
            </a:r>
            <a:r>
              <a:rPr lang="ru-RU" dirty="0" smtClean="0"/>
              <a:t>в программе появляется </a:t>
            </a:r>
            <a:r>
              <a:rPr lang="ru-RU" dirty="0" smtClean="0"/>
              <a:t>поздравление с красивой картинкой и предложение продолжить игру с другим файлом.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50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 программы</a:t>
            </a:r>
            <a:endParaRPr lang="ru-RU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29927" y="285493"/>
            <a:ext cx="842537" cy="324107"/>
          </a:xfrm>
        </p:spPr>
        <p:txBody>
          <a:bodyPr>
            <a:normAutofit fontScale="92500" lnSpcReduction="20000"/>
          </a:bodyPr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46010" y="1557884"/>
            <a:ext cx="8259316" cy="4116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466755" y="1845959"/>
            <a:ext cx="5688632" cy="3095600"/>
          </a:xfrm>
          <a:prstGeom prst="rect">
            <a:avLst/>
          </a:prstGeom>
          <a:solidFill>
            <a:srgbClr val="D972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Картинка</a:t>
            </a:r>
            <a:endParaRPr 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01935" y="1828700"/>
            <a:ext cx="1296144" cy="792088"/>
          </a:xfrm>
          <a:prstGeom prst="rect">
            <a:avLst/>
          </a:prstGeom>
          <a:solidFill>
            <a:srgbClr val="D972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Фрагмет</a:t>
            </a:r>
            <a:endParaRPr lang="ru-RU" dirty="0" smtClean="0"/>
          </a:p>
          <a:p>
            <a:pPr algn="ctr"/>
            <a:r>
              <a:rPr lang="ru-RU" dirty="0" err="1" smtClean="0"/>
              <a:t>пазла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01935" y="2597094"/>
            <a:ext cx="1296144" cy="216024"/>
          </a:xfrm>
          <a:prstGeom prst="rect">
            <a:avLst/>
          </a:prstGeom>
          <a:solidFill>
            <a:srgbClr val="D972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низ 7"/>
          <p:cNvSpPr/>
          <p:nvPr/>
        </p:nvSpPr>
        <p:spPr>
          <a:xfrm>
            <a:off x="1407691" y="2603094"/>
            <a:ext cx="484632" cy="243109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963862" y="2914599"/>
            <a:ext cx="1418555" cy="576064"/>
          </a:xfrm>
          <a:prstGeom prst="ellipse">
            <a:avLst/>
          </a:prstGeom>
          <a:solidFill>
            <a:srgbClr val="D972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Начать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061071" y="3559059"/>
            <a:ext cx="1224136" cy="504056"/>
          </a:xfrm>
          <a:prstGeom prst="roundRect">
            <a:avLst/>
          </a:prstGeom>
          <a:solidFill>
            <a:srgbClr val="D972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Выбор </a:t>
            </a:r>
          </a:p>
          <a:p>
            <a:pPr algn="ctr"/>
            <a:r>
              <a:rPr lang="ru-RU" dirty="0" smtClean="0"/>
              <a:t>файла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061071" y="4194452"/>
            <a:ext cx="1224136" cy="523887"/>
          </a:xfrm>
          <a:prstGeom prst="roundRect">
            <a:avLst/>
          </a:prstGeom>
          <a:solidFill>
            <a:srgbClr val="D972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Ввод пароля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466755" y="4977907"/>
            <a:ext cx="5703579" cy="633216"/>
          </a:xfrm>
          <a:prstGeom prst="rect">
            <a:avLst/>
          </a:prstGeom>
          <a:solidFill>
            <a:srgbClr val="D972D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Интересные афоризмы и цитаты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975702" y="4854101"/>
            <a:ext cx="1418556" cy="684309"/>
          </a:xfrm>
          <a:prstGeom prst="ellipse">
            <a:avLst/>
          </a:prstGeom>
          <a:solidFill>
            <a:srgbClr val="D972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Конец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185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Преимущества программы</a:t>
            </a:r>
            <a:endParaRPr lang="ru-RU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Родители экономят деньги и не покупают каждый раз новые </a:t>
            </a:r>
            <a:r>
              <a:rPr lang="ru-RU" b="1" i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пазлы</a:t>
            </a:r>
            <a:r>
              <a:rPr lang="ru-RU" b="1" i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b="1" i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i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Программа принимает любой файл-картинку, что безусловно преимущество перед покупными </a:t>
            </a:r>
            <a:r>
              <a:rPr lang="ru-RU" b="1" i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пазлами</a:t>
            </a:r>
            <a:r>
              <a:rPr lang="ru-RU" b="1" i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b="1" i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Формируется интерес игрока к компьютеру и информатике.</a:t>
            </a:r>
            <a:endParaRPr lang="ru-RU" b="1" i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53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312</Words>
  <Application>Microsoft Office PowerPoint</Application>
  <PresentationFormat>Широкоэкранный</PresentationFormat>
  <Paragraphs>47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Грань</vt:lpstr>
      <vt:lpstr> Увлекательные пазлы</vt:lpstr>
      <vt:lpstr>История создания</vt:lpstr>
      <vt:lpstr>Правила игры</vt:lpstr>
      <vt:lpstr>Правила игры</vt:lpstr>
      <vt:lpstr>Процесс работы программы</vt:lpstr>
      <vt:lpstr>Интерфейс программы</vt:lpstr>
      <vt:lpstr>Преимущества программы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Увлекательные Пазлы</dc:title>
  <dc:creator>Александр</dc:creator>
  <cp:lastModifiedBy>Александр</cp:lastModifiedBy>
  <cp:revision>10</cp:revision>
  <dcterms:created xsi:type="dcterms:W3CDTF">2018-12-23T09:40:16Z</dcterms:created>
  <dcterms:modified xsi:type="dcterms:W3CDTF">2018-12-23T18:32:12Z</dcterms:modified>
</cp:coreProperties>
</file>