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712" r:id="rId5"/>
    <p:sldMasterId id="2147483716" r:id="rId6"/>
    <p:sldMasterId id="2147483697" r:id="rId7"/>
    <p:sldMasterId id="2147483727" r:id="rId8"/>
  </p:sldMasterIdLst>
  <p:notesMasterIdLst>
    <p:notesMasterId r:id="rId10"/>
  </p:notesMasterIdLst>
  <p:handoutMasterIdLst>
    <p:handoutMasterId r:id="rId11"/>
  </p:handoutMasterIdLst>
  <p:sldIdLst>
    <p:sldId id="258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34BB1-61C0-4204-89EC-A841CA62E1BF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8804-5D21-43A8-B9EA-CA68E446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8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F0A24E7-1D1A-4DF4-8CA2-2BE9F37515EA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B4B1B7C-4FDB-4B8C-9E2D-906D74D5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al Printab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0433" y="3657601"/>
            <a:ext cx="10338816" cy="4846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Gotham Light" pitchFamily="50" charset="0"/>
              </a:defRPr>
            </a:lvl1pPr>
            <a:lvl2pPr marL="33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6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5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2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8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Date (00/00/00)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69583" y="3114387"/>
            <a:ext cx="10339179" cy="5426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464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FABAB89-745E-468F-A337-9E9519650F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4400" y="1014644"/>
            <a:ext cx="10710333" cy="5335356"/>
          </a:xfrm>
          <a:prstGeom prst="rect">
            <a:avLst/>
          </a:prstGeom>
        </p:spPr>
        <p:txBody>
          <a:bodyPr lIns="99264" tIns="49632" rIns="99264" bIns="49632" anchor="ctr"/>
          <a:lstStyle>
            <a:lvl1pPr marL="0" indent="0" algn="ctr">
              <a:buFont typeface="Arial" pitchFamily="34" charset="0"/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156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nt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FABAB89-745E-468F-A337-9E9519650F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663267" y="1014644"/>
            <a:ext cx="4961466" cy="5335356"/>
          </a:xfrm>
          <a:prstGeom prst="rect">
            <a:avLst/>
          </a:prstGeom>
        </p:spPr>
        <p:txBody>
          <a:bodyPr lIns="99264" tIns="49632" rIns="99264" bIns="49632" anchor="ctr"/>
          <a:lstStyle>
            <a:lvl1pPr marL="0" indent="0" algn="ctr">
              <a:buFont typeface="Arial" pitchFamily="34" charset="0"/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D0623F-F904-4447-B465-412620B5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399" y="1014644"/>
            <a:ext cx="5427133" cy="53353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4DC2538-6587-4A07-B5FE-47ECF35E273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02400" y="1413932"/>
            <a:ext cx="5122333" cy="4936067"/>
          </a:xfrm>
          <a:prstGeom prst="rect">
            <a:avLst/>
          </a:prstGeom>
        </p:spPr>
        <p:txBody>
          <a:bodyPr lIns="99264" tIns="49632" rIns="99264" bIns="49632" anchor="ctr"/>
          <a:lstStyle>
            <a:lvl1pPr marL="0" indent="0" algn="ctr">
              <a:buFont typeface="Arial" pitchFamily="34" charset="0"/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00062" y="771358"/>
            <a:ext cx="11124670" cy="400110"/>
          </a:xfrm>
          <a:prstGeom prst="rect">
            <a:avLst/>
          </a:prstGeom>
        </p:spPr>
        <p:txBody>
          <a:bodyPr wrap="square" lIns="100584" rIns="100584" anchor="ctr" anchorCtr="0">
            <a:spAutoFit/>
          </a:bodyPr>
          <a:lstStyle>
            <a:lvl1pPr>
              <a:defRPr sz="2000" b="0">
                <a:latin typeface="Calibri Light" panose="020F0302020204030204" pitchFamily="34" charset="0"/>
                <a:cs typeface="Gotham Light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6CC39AF-2530-402D-B73E-0D365ABB5B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398" y="1413931"/>
            <a:ext cx="5122332" cy="493606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0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nt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00062" y="771358"/>
            <a:ext cx="11124670" cy="400110"/>
          </a:xfrm>
          <a:prstGeom prst="rect">
            <a:avLst/>
          </a:prstGeom>
        </p:spPr>
        <p:txBody>
          <a:bodyPr wrap="square" lIns="100584" rIns="100584" anchor="ctr" anchorCtr="0">
            <a:spAutoFit/>
          </a:bodyPr>
          <a:lstStyle>
            <a:lvl1pPr>
              <a:defRPr sz="2000" b="0">
                <a:latin typeface="Calibri Light" panose="020F0302020204030204" pitchFamily="34" charset="0"/>
                <a:cs typeface="Gotham Light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62ADDC2-4C36-495E-AACD-C20076DF52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398" y="1413931"/>
            <a:ext cx="5122332" cy="493606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000D7B-B891-401D-B474-DDE6B388DD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02400" y="1413930"/>
            <a:ext cx="5122332" cy="493606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15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fident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5039DE0-5110-44F8-AF82-539CF2AB534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14400" y="1413931"/>
            <a:ext cx="5122333" cy="4936067"/>
          </a:xfrm>
          <a:prstGeom prst="rect">
            <a:avLst/>
          </a:prstGeom>
        </p:spPr>
        <p:txBody>
          <a:bodyPr lIns="99264" tIns="49632" rIns="99264" bIns="49632" anchor="ctr"/>
          <a:lstStyle>
            <a:lvl1pPr marL="0" indent="0" algn="ctr">
              <a:buFont typeface="Arial" pitchFamily="34" charset="0"/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4DC2538-6587-4A07-B5FE-47ECF35E273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02400" y="1413932"/>
            <a:ext cx="5122333" cy="4936067"/>
          </a:xfrm>
          <a:prstGeom prst="rect">
            <a:avLst/>
          </a:prstGeom>
        </p:spPr>
        <p:txBody>
          <a:bodyPr lIns="99264" tIns="49632" rIns="99264" bIns="49632" anchor="ctr"/>
          <a:lstStyle>
            <a:lvl1pPr marL="0" indent="0" algn="ctr">
              <a:buFont typeface="Arial" pitchFamily="34" charset="0"/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00062" y="771358"/>
            <a:ext cx="11124670" cy="400110"/>
          </a:xfrm>
          <a:prstGeom prst="rect">
            <a:avLst/>
          </a:prstGeom>
        </p:spPr>
        <p:txBody>
          <a:bodyPr wrap="square" lIns="100584" rIns="100584" anchor="ctr" anchorCtr="0">
            <a:spAutoFit/>
          </a:bodyPr>
          <a:lstStyle>
            <a:lvl1pPr>
              <a:defRPr sz="2000" b="0">
                <a:latin typeface="Calibri Light" panose="020F0302020204030204" pitchFamily="34" charset="0"/>
                <a:cs typeface="Gotham Light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ident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4DC2538-6587-4A07-B5FE-47ECF35E273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02400" y="1413933"/>
            <a:ext cx="5122333" cy="2145136"/>
          </a:xfrm>
          <a:prstGeom prst="rect">
            <a:avLst/>
          </a:prstGeom>
        </p:spPr>
        <p:txBody>
          <a:bodyPr lIns="99264" tIns="49632" rIns="99264" bIns="49632" anchor="ctr"/>
          <a:lstStyle>
            <a:lvl1pPr marL="0" indent="0" algn="ctr">
              <a:buFont typeface="Arial" pitchFamily="34" charset="0"/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00062" y="771358"/>
            <a:ext cx="11124670" cy="400110"/>
          </a:xfrm>
          <a:prstGeom prst="rect">
            <a:avLst/>
          </a:prstGeom>
        </p:spPr>
        <p:txBody>
          <a:bodyPr wrap="square" lIns="100584" rIns="100584" anchor="ctr" anchorCtr="0">
            <a:spAutoFit/>
          </a:bodyPr>
          <a:lstStyle>
            <a:lvl1pPr>
              <a:defRPr sz="2000" b="0">
                <a:latin typeface="Calibri Light" panose="020F0302020204030204" pitchFamily="34" charset="0"/>
                <a:cs typeface="Gotham Light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6CC39AF-2530-402D-B73E-0D365ABB5B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398" y="1413932"/>
            <a:ext cx="5122332" cy="2145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B461C29-E349-4B81-BEEB-6F7CA976B1B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502400" y="3801532"/>
            <a:ext cx="5122333" cy="2145136"/>
          </a:xfrm>
          <a:prstGeom prst="rect">
            <a:avLst/>
          </a:prstGeom>
        </p:spPr>
        <p:txBody>
          <a:bodyPr lIns="99264" tIns="49632" rIns="99264" bIns="49632" anchor="ctr"/>
          <a:lstStyle>
            <a:lvl1pPr marL="0" indent="0" algn="ctr">
              <a:buFont typeface="Arial" pitchFamily="34" charset="0"/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1D0A89-0774-43A9-9928-DE9240E2D2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398" y="3801531"/>
            <a:ext cx="5122332" cy="2145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68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fident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00062" y="771358"/>
            <a:ext cx="11124670" cy="400110"/>
          </a:xfrm>
          <a:prstGeom prst="rect">
            <a:avLst/>
          </a:prstGeom>
        </p:spPr>
        <p:txBody>
          <a:bodyPr wrap="square" lIns="100584" rIns="100584" anchor="ctr" anchorCtr="0">
            <a:spAutoFit/>
          </a:bodyPr>
          <a:lstStyle>
            <a:lvl1pPr>
              <a:defRPr sz="2000" b="0">
                <a:latin typeface="Calibri Light" panose="020F0302020204030204" pitchFamily="34" charset="0"/>
                <a:cs typeface="Gotham Light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6CC39AF-2530-402D-B73E-0D365ABB5B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398" y="1413932"/>
            <a:ext cx="10710334" cy="2145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B461C29-E349-4B81-BEEB-6F7CA976B1B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14398" y="3801532"/>
            <a:ext cx="10710336" cy="2145136"/>
          </a:xfrm>
          <a:prstGeom prst="rect">
            <a:avLst/>
          </a:prstGeom>
        </p:spPr>
        <p:txBody>
          <a:bodyPr lIns="99264" tIns="49632" rIns="99264" bIns="49632" anchor="ctr"/>
          <a:lstStyle>
            <a:lvl1pPr marL="0" indent="0" algn="ctr">
              <a:buFont typeface="Arial" pitchFamily="34" charset="0"/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772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LECTRONIC VERSION ONLY – NOT FOR PRINT /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0433" y="3172968"/>
            <a:ext cx="10338816" cy="484633"/>
          </a:xfrm>
        </p:spPr>
        <p:txBody>
          <a:bodyPr>
            <a:noAutofit/>
          </a:bodyPr>
          <a:lstStyle>
            <a:lvl1pPr algn="r"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0433" y="3657601"/>
            <a:ext cx="10338816" cy="48463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Gotham Light" pitchFamily="50" charset="0"/>
                <a:cs typeface="Gotham Light" pitchFamily="50" charset="0"/>
              </a:defRPr>
            </a:lvl1pPr>
            <a:lvl2pPr marL="4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date (00/00/00)</a:t>
            </a:r>
          </a:p>
        </p:txBody>
      </p:sp>
    </p:spTree>
    <p:extLst>
      <p:ext uri="{BB962C8B-B14F-4D97-AF65-F5344CB8AC3E}">
        <p14:creationId xmlns:p14="http://schemas.microsoft.com/office/powerpoint/2010/main" val="14700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CTRONIC VERSION ONLY – NOT FOR PRINT / 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1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1455313"/>
            <a:ext cx="10710333" cy="4901039"/>
          </a:xfrm>
          <a:prstGeom prst="rect">
            <a:avLst/>
          </a:prstGeom>
        </p:spPr>
        <p:txBody>
          <a:bodyPr lIns="99264" tIns="49632" rIns="99264" bIns="49632">
            <a:normAutofit/>
          </a:bodyPr>
          <a:lstStyle>
            <a:lvl1pPr marL="316060" indent="-316060"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Calibri Light" panose="020F0302020204030204" pitchFamily="34" charset="0"/>
                <a:cs typeface="Gotham Light" pitchFamily="50" charset="0"/>
              </a:defRPr>
            </a:lvl1pPr>
            <a:lvl2pPr marL="626347" indent="-281424">
              <a:defRPr sz="1600" b="0">
                <a:solidFill>
                  <a:schemeClr val="tx2"/>
                </a:solidFill>
                <a:latin typeface="Calibri Light" panose="020F0302020204030204" pitchFamily="34" charset="0"/>
                <a:cs typeface="Gotham Light" pitchFamily="50" charset="0"/>
              </a:defRPr>
            </a:lvl2pPr>
            <a:lvl3pPr marL="779326" indent="-225139">
              <a:defRPr sz="1400" b="0">
                <a:solidFill>
                  <a:schemeClr val="tx2"/>
                </a:solidFill>
                <a:latin typeface="Calibri Light" panose="020F0302020204030204" pitchFamily="34" charset="0"/>
                <a:cs typeface="Gotham Light" pitchFamily="50" charset="0"/>
              </a:defRPr>
            </a:lvl3pPr>
            <a:lvl4pPr marL="988590" indent="-225139">
              <a:defRPr sz="1818" b="0">
                <a:solidFill>
                  <a:schemeClr val="tx2"/>
                </a:solidFill>
                <a:latin typeface="+mj-lt"/>
                <a:cs typeface="Gotham Book" pitchFamily="50" charset="0"/>
              </a:defRPr>
            </a:lvl4pPr>
            <a:lvl5pPr marL="1245479" indent="-225139">
              <a:defRPr sz="1400" b="0">
                <a:solidFill>
                  <a:schemeClr val="tx2"/>
                </a:solidFill>
                <a:latin typeface="Calibri Light" panose="020F0302020204030204" pitchFamily="34" charset="0"/>
                <a:cs typeface="Gotham Light" pitchFamily="50" charset="0"/>
              </a:defRPr>
            </a:lvl5pPr>
            <a:lvl6pPr marL="1612051" indent="-225139">
              <a:defRPr sz="1100" b="0">
                <a:solidFill>
                  <a:schemeClr val="tx2"/>
                </a:solidFill>
                <a:latin typeface="Calibri Light" panose="020F0302020204030204" pitchFamily="34" charset="0"/>
              </a:defRPr>
            </a:lvl6pPr>
            <a:lvl7pPr marL="1919451" marR="0" indent="-225139" algn="l" defTabSz="9024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36" b="0">
                <a:solidFill>
                  <a:schemeClr val="tx2"/>
                </a:solidFill>
              </a:defRPr>
            </a:lvl7pPr>
            <a:lvl8pPr marL="2291796" indent="-225139">
              <a:defRPr sz="1050" b="0">
                <a:solidFill>
                  <a:schemeClr val="tx2"/>
                </a:solidFill>
                <a:latin typeface="Calibri Light" panose="020F0302020204030204" pitchFamily="34" charset="0"/>
              </a:defRPr>
            </a:lvl8pPr>
            <a:lvl9pPr marL="2426013" marR="0" indent="0" algn="l" defTabSz="9024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 baseline="0">
                <a:solidFill>
                  <a:schemeClr val="tx2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/>
              <a:t>Text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4"/>
            <a:endParaRPr lang="en-US"/>
          </a:p>
          <a:p>
            <a:pPr lvl="5"/>
            <a:endParaRPr lang="en-US"/>
          </a:p>
          <a:p>
            <a:pPr lvl="7"/>
            <a:endParaRPr lang="en-US"/>
          </a:p>
          <a:p>
            <a:pPr lvl="8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00062" y="771358"/>
            <a:ext cx="11124670" cy="400110"/>
          </a:xfrm>
          <a:prstGeom prst="rect">
            <a:avLst/>
          </a:prstGeom>
        </p:spPr>
        <p:txBody>
          <a:bodyPr wrap="square" lIns="100584" rIns="100584" anchor="ctr" anchorCtr="0">
            <a:spAutoFit/>
          </a:bodyPr>
          <a:lstStyle>
            <a:lvl1pPr>
              <a:defRPr sz="2000" b="0">
                <a:latin typeface="Calibri Light" panose="020F0302020204030204" pitchFamily="34" charset="0"/>
                <a:cs typeface="Gotham Light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69583" y="3114387"/>
            <a:ext cx="10339179" cy="5426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pPr lvl="0"/>
            <a:r>
              <a:rPr lang="en-US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2991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al 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al Printab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0433" y="3657601"/>
            <a:ext cx="10338816" cy="4846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Gotham Light" pitchFamily="50" charset="0"/>
              </a:defRPr>
            </a:lvl1pPr>
            <a:lvl2pPr marL="33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6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5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2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8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Date (00/00/00)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69583" y="3114387"/>
            <a:ext cx="10339179" cy="5426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692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69583" y="3114387"/>
            <a:ext cx="10339179" cy="5426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pPr lvl="0"/>
            <a:r>
              <a:rPr lang="en-US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913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al 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fident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00062" y="771358"/>
            <a:ext cx="11124670" cy="400110"/>
          </a:xfrm>
          <a:prstGeom prst="rect">
            <a:avLst/>
          </a:prstGeom>
        </p:spPr>
        <p:txBody>
          <a:bodyPr wrap="square" lIns="100584" rIns="100584" anchor="ctr" anchorCtr="0">
            <a:spAutoFit/>
          </a:bodyPr>
          <a:lstStyle>
            <a:lvl1pPr>
              <a:defRPr sz="2000" b="0">
                <a:latin typeface="Calibri Light" panose="020F0302020204030204" pitchFamily="34" charset="0"/>
                <a:cs typeface="Gotham Light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1455313"/>
            <a:ext cx="10710333" cy="4901039"/>
          </a:xfrm>
          <a:prstGeom prst="rect">
            <a:avLst/>
          </a:prstGeom>
        </p:spPr>
        <p:txBody>
          <a:bodyPr lIns="99264" tIns="49632" rIns="99264" bIns="49632">
            <a:normAutofit/>
          </a:bodyPr>
          <a:lstStyle>
            <a:lvl1pPr marL="316060" indent="-316060"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Calibri Light" panose="020F0302020204030204" pitchFamily="34" charset="0"/>
                <a:cs typeface="Gotham Light" pitchFamily="50" charset="0"/>
              </a:defRPr>
            </a:lvl1pPr>
            <a:lvl2pPr marL="626347" indent="-281424">
              <a:defRPr sz="1600" b="0">
                <a:solidFill>
                  <a:schemeClr val="tx2"/>
                </a:solidFill>
                <a:latin typeface="Calibri Light" panose="020F0302020204030204" pitchFamily="34" charset="0"/>
                <a:cs typeface="Gotham Light" pitchFamily="50" charset="0"/>
              </a:defRPr>
            </a:lvl2pPr>
            <a:lvl3pPr marL="779326" indent="-225139">
              <a:defRPr sz="1400" b="0">
                <a:solidFill>
                  <a:schemeClr val="tx2"/>
                </a:solidFill>
                <a:latin typeface="Calibri Light" panose="020F0302020204030204" pitchFamily="34" charset="0"/>
                <a:cs typeface="Gotham Light" pitchFamily="50" charset="0"/>
              </a:defRPr>
            </a:lvl3pPr>
            <a:lvl4pPr marL="988590" indent="-225139">
              <a:defRPr sz="1818" b="0">
                <a:solidFill>
                  <a:schemeClr val="tx2"/>
                </a:solidFill>
                <a:latin typeface="+mj-lt"/>
                <a:cs typeface="Gotham Book" pitchFamily="50" charset="0"/>
              </a:defRPr>
            </a:lvl4pPr>
            <a:lvl5pPr marL="1245479" indent="-225139">
              <a:defRPr sz="1400" b="0">
                <a:solidFill>
                  <a:schemeClr val="tx2"/>
                </a:solidFill>
                <a:latin typeface="Calibri Light" panose="020F0302020204030204" pitchFamily="34" charset="0"/>
                <a:cs typeface="Gotham Light" pitchFamily="50" charset="0"/>
              </a:defRPr>
            </a:lvl5pPr>
            <a:lvl6pPr marL="1612051" indent="-225139">
              <a:defRPr sz="1100" b="0">
                <a:solidFill>
                  <a:schemeClr val="tx2"/>
                </a:solidFill>
                <a:latin typeface="Calibri Light" panose="020F0302020204030204" pitchFamily="34" charset="0"/>
              </a:defRPr>
            </a:lvl6pPr>
            <a:lvl7pPr marL="1919451" marR="0" indent="-225139" algn="l" defTabSz="9024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36" b="0">
                <a:solidFill>
                  <a:schemeClr val="tx2"/>
                </a:solidFill>
              </a:defRPr>
            </a:lvl7pPr>
            <a:lvl8pPr marL="2291796" indent="-225139">
              <a:defRPr sz="1050" b="0">
                <a:solidFill>
                  <a:schemeClr val="tx2"/>
                </a:solidFill>
                <a:latin typeface="Calibri Light" panose="020F0302020204030204" pitchFamily="34" charset="0"/>
              </a:defRPr>
            </a:lvl8pPr>
            <a:lvl9pPr marL="2426013" marR="0" indent="0" algn="l" defTabSz="9024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 baseline="0">
                <a:solidFill>
                  <a:schemeClr val="tx2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/>
              <a:t>Text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4"/>
            <a:endParaRPr lang="en-US"/>
          </a:p>
          <a:p>
            <a:pPr lvl="5"/>
            <a:endParaRPr lang="en-US"/>
          </a:p>
          <a:p>
            <a:pPr lvl="7"/>
            <a:endParaRPr lang="en-US"/>
          </a:p>
          <a:p>
            <a:pPr lvl="8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00062" y="771358"/>
            <a:ext cx="11124670" cy="400110"/>
          </a:xfrm>
          <a:prstGeom prst="rect">
            <a:avLst/>
          </a:prstGeom>
        </p:spPr>
        <p:txBody>
          <a:bodyPr wrap="square" lIns="100584" rIns="100584" anchor="ctr" anchorCtr="0">
            <a:spAutoFit/>
          </a:bodyPr>
          <a:lstStyle>
            <a:lvl1pPr>
              <a:defRPr sz="2000" b="0">
                <a:latin typeface="Calibri Light" panose="020F0302020204030204" pitchFamily="34" charset="0"/>
                <a:cs typeface="Gotham Light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Placeholder 2"/>
          <p:cNvSpPr>
            <a:spLocks noGrp="1"/>
          </p:cNvSpPr>
          <p:nvPr>
            <p:ph type="title"/>
          </p:nvPr>
        </p:nvSpPr>
        <p:spPr>
          <a:xfrm>
            <a:off x="500061" y="253506"/>
            <a:ext cx="11124671" cy="517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32"/>
            <a:ext cx="1151467" cy="6079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467" y="5183106"/>
            <a:ext cx="1202525" cy="818077"/>
          </a:xfrm>
          <a:prstGeom prst="rect">
            <a:avLst/>
          </a:prstGeom>
        </p:spPr>
      </p:pic>
      <p:pic>
        <p:nvPicPr>
          <p:cNvPr id="10" name="Picture 9" descr="confidential2_reved.eps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26587" y="6190943"/>
            <a:ext cx="747674" cy="3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  <p:sldLayoutId id="214748368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623461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798" indent="-233798" algn="l" defTabSz="623461" rtl="0" eaLnBrk="1" latinLnBrk="0" hangingPunct="1">
        <a:spcBef>
          <a:spcPct val="20000"/>
        </a:spcBef>
        <a:buFont typeface="Arial" pitchFamily="34" charset="0"/>
        <a:buChar char="•"/>
        <a:defRPr sz="2182" kern="1200">
          <a:solidFill>
            <a:schemeClr val="tx1"/>
          </a:solidFill>
          <a:latin typeface="+mn-lt"/>
          <a:ea typeface="+mn-ea"/>
          <a:cs typeface="+mn-cs"/>
        </a:defRPr>
      </a:lvl1pPr>
      <a:lvl2pPr marL="506562" indent="-194831" algn="l" defTabSz="623461" rtl="0" eaLnBrk="1" latinLnBrk="0" hangingPunct="1">
        <a:spcBef>
          <a:spcPct val="20000"/>
        </a:spcBef>
        <a:buFont typeface="Arial" pitchFamily="34" charset="0"/>
        <a:buChar char="–"/>
        <a:defRPr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779326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636" kern="1200">
          <a:solidFill>
            <a:schemeClr val="tx1"/>
          </a:solidFill>
          <a:latin typeface="+mn-lt"/>
          <a:ea typeface="+mn-ea"/>
          <a:cs typeface="+mn-cs"/>
        </a:defRPr>
      </a:lvl3pPr>
      <a:lvl4pPr marL="1091057" indent="-155865" algn="l" defTabSz="623461" rtl="0" eaLnBrk="1" latinLnBrk="0" hangingPunct="1">
        <a:spcBef>
          <a:spcPct val="20000"/>
        </a:spcBef>
        <a:buFont typeface="Arial" pitchFamily="34" charset="0"/>
        <a:buChar char="–"/>
        <a:defRPr sz="1364" kern="1200">
          <a:solidFill>
            <a:schemeClr val="tx1"/>
          </a:solidFill>
          <a:latin typeface="+mn-lt"/>
          <a:ea typeface="+mn-ea"/>
          <a:cs typeface="+mn-cs"/>
        </a:defRPr>
      </a:lvl4pPr>
      <a:lvl5pPr marL="1402787" indent="-155865" algn="l" defTabSz="623461" rtl="0" eaLnBrk="1" latinLnBrk="0" hangingPunct="1">
        <a:spcBef>
          <a:spcPct val="20000"/>
        </a:spcBef>
        <a:buFont typeface="Arial" pitchFamily="34" charset="0"/>
        <a:buChar char="»"/>
        <a:defRPr sz="136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7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6pPr>
      <a:lvl7pPr marL="2026247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7pPr>
      <a:lvl8pPr marL="2337978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8pPr>
      <a:lvl9pPr marL="2649708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1pPr>
      <a:lvl2pPr marL="311731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2pPr>
      <a:lvl3pPr marL="623461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3pPr>
      <a:lvl4pPr marL="935192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4pPr>
      <a:lvl5pPr marL="1246922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5pPr>
      <a:lvl6pPr marL="1558652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6pPr>
      <a:lvl7pPr marL="1870382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7pPr>
      <a:lvl8pPr marL="2182113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8pPr>
      <a:lvl9pPr marL="2493843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32"/>
            <a:ext cx="1151467" cy="6079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467" y="5183106"/>
            <a:ext cx="1202525" cy="818077"/>
          </a:xfrm>
          <a:prstGeom prst="rect">
            <a:avLst/>
          </a:prstGeom>
        </p:spPr>
      </p:pic>
      <p:pic>
        <p:nvPicPr>
          <p:cNvPr id="10" name="Picture 9" descr="confidential2_reved.ep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183"/>
          <a:stretch/>
        </p:blipFill>
        <p:spPr>
          <a:xfrm rot="16200000">
            <a:off x="-192385" y="6256741"/>
            <a:ext cx="747674" cy="1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623461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798" indent="-233798" algn="l" defTabSz="623461" rtl="0" eaLnBrk="1" latinLnBrk="0" hangingPunct="1">
        <a:spcBef>
          <a:spcPct val="20000"/>
        </a:spcBef>
        <a:buFont typeface="Arial" pitchFamily="34" charset="0"/>
        <a:buChar char="•"/>
        <a:defRPr sz="2182" kern="1200">
          <a:solidFill>
            <a:schemeClr val="tx1"/>
          </a:solidFill>
          <a:latin typeface="+mn-lt"/>
          <a:ea typeface="+mn-ea"/>
          <a:cs typeface="+mn-cs"/>
        </a:defRPr>
      </a:lvl1pPr>
      <a:lvl2pPr marL="506562" indent="-194831" algn="l" defTabSz="623461" rtl="0" eaLnBrk="1" latinLnBrk="0" hangingPunct="1">
        <a:spcBef>
          <a:spcPct val="20000"/>
        </a:spcBef>
        <a:buFont typeface="Arial" pitchFamily="34" charset="0"/>
        <a:buChar char="–"/>
        <a:defRPr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779326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636" kern="1200">
          <a:solidFill>
            <a:schemeClr val="tx1"/>
          </a:solidFill>
          <a:latin typeface="+mn-lt"/>
          <a:ea typeface="+mn-ea"/>
          <a:cs typeface="+mn-cs"/>
        </a:defRPr>
      </a:lvl3pPr>
      <a:lvl4pPr marL="1091057" indent="-155865" algn="l" defTabSz="623461" rtl="0" eaLnBrk="1" latinLnBrk="0" hangingPunct="1">
        <a:spcBef>
          <a:spcPct val="20000"/>
        </a:spcBef>
        <a:buFont typeface="Arial" pitchFamily="34" charset="0"/>
        <a:buChar char="–"/>
        <a:defRPr sz="1364" kern="1200">
          <a:solidFill>
            <a:schemeClr val="tx1"/>
          </a:solidFill>
          <a:latin typeface="+mn-lt"/>
          <a:ea typeface="+mn-ea"/>
          <a:cs typeface="+mn-cs"/>
        </a:defRPr>
      </a:lvl4pPr>
      <a:lvl5pPr marL="1402787" indent="-155865" algn="l" defTabSz="623461" rtl="0" eaLnBrk="1" latinLnBrk="0" hangingPunct="1">
        <a:spcBef>
          <a:spcPct val="20000"/>
        </a:spcBef>
        <a:buFont typeface="Arial" pitchFamily="34" charset="0"/>
        <a:buChar char="»"/>
        <a:defRPr sz="136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7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6pPr>
      <a:lvl7pPr marL="2026247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7pPr>
      <a:lvl8pPr marL="2337978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8pPr>
      <a:lvl9pPr marL="2649708" indent="-155865" algn="l" defTabSz="623461" rtl="0" eaLnBrk="1" latinLnBrk="0" hangingPunct="1">
        <a:spcBef>
          <a:spcPct val="20000"/>
        </a:spcBef>
        <a:buFont typeface="Arial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1pPr>
      <a:lvl2pPr marL="311731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2pPr>
      <a:lvl3pPr marL="623461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3pPr>
      <a:lvl4pPr marL="935192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4pPr>
      <a:lvl5pPr marL="1246922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5pPr>
      <a:lvl6pPr marL="1558652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6pPr>
      <a:lvl7pPr marL="1870382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7pPr>
      <a:lvl8pPr marL="2182113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8pPr>
      <a:lvl9pPr marL="2493843" algn="l" defTabSz="623461" rtl="0" eaLnBrk="1" latinLnBrk="0" hangingPunct="1">
        <a:defRPr sz="12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32"/>
            <a:ext cx="1151467" cy="60790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8644" y="724284"/>
            <a:ext cx="115895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399" y="1114648"/>
            <a:ext cx="10295008" cy="528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/>
          </a:p>
          <a:p>
            <a:pPr lvl="0"/>
            <a:r>
              <a:rPr lang="en-US"/>
              <a:t>	</a:t>
            </a:r>
          </a:p>
        </p:txBody>
      </p:sp>
      <p:pic>
        <p:nvPicPr>
          <p:cNvPr id="11" name="Picture 10" descr="confidential2_reved.eps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598"/>
          <a:stretch/>
        </p:blipFill>
        <p:spPr>
          <a:xfrm rot="16200000">
            <a:off x="-188152" y="6252508"/>
            <a:ext cx="747674" cy="2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marL="0" indent="0" algn="l" defTabSz="450889" rtl="0" eaLnBrk="1" latinLnBrk="0" hangingPunct="1">
        <a:spcBef>
          <a:spcPct val="20000"/>
        </a:spcBef>
        <a:buFont typeface="Arial"/>
        <a:buNone/>
        <a:defRPr lang="en-US" sz="2400" b="1" i="0" kern="1200" baseline="0" dirty="0">
          <a:solidFill>
            <a:schemeClr val="tx1"/>
          </a:solidFill>
          <a:latin typeface="Gotham Book" pitchFamily="50" charset="0"/>
          <a:ea typeface="+mn-ea"/>
          <a:cs typeface="Gotham Book" pitchFamily="50" charset="0"/>
        </a:defRPr>
      </a:lvl1pPr>
    </p:titleStyle>
    <p:bodyStyle>
      <a:lvl1pPr marL="0" indent="0" algn="l" defTabSz="902409" rtl="0" eaLnBrk="1" latinLnBrk="0" hangingPunct="1">
        <a:spcBef>
          <a:spcPct val="20000"/>
        </a:spcBef>
        <a:buFont typeface="Arial" pitchFamily="34" charset="0"/>
        <a:buNone/>
        <a:defRPr lang="en-US" sz="2800" b="1" i="0" kern="1200" baseline="0" dirty="0" smtClean="0">
          <a:solidFill>
            <a:schemeClr val="tx1"/>
          </a:solidFill>
          <a:latin typeface="Calibri"/>
          <a:ea typeface="+mn-ea"/>
          <a:cs typeface="Calibri"/>
        </a:defRPr>
      </a:lvl1pPr>
      <a:lvl2pPr marL="733208" indent="-282004" algn="l" defTabSz="902409" rtl="0" eaLnBrk="1" latinLnBrk="0" hangingPunct="1">
        <a:spcBef>
          <a:spcPct val="20000"/>
        </a:spcBef>
        <a:buFont typeface="Arial" pitchFamily="34" charset="0"/>
        <a:buChar char="–"/>
        <a:defRPr lang="en-US" sz="3182" b="0" i="0" kern="1200" baseline="0" dirty="0" smtClean="0">
          <a:solidFill>
            <a:schemeClr val="tx1"/>
          </a:solidFill>
          <a:latin typeface="Calibri"/>
          <a:ea typeface="+mn-ea"/>
          <a:cs typeface="Calibri"/>
        </a:defRPr>
      </a:lvl2pPr>
      <a:lvl3pPr marL="1128012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lang="en-US" sz="3182" b="0" i="0" kern="1200" baseline="0" dirty="0" smtClean="0">
          <a:solidFill>
            <a:schemeClr val="tx1"/>
          </a:solidFill>
          <a:latin typeface="Calibri"/>
          <a:ea typeface="+mn-ea"/>
          <a:cs typeface="Calibri"/>
        </a:defRPr>
      </a:lvl3pPr>
      <a:lvl4pPr marL="1579217" indent="-225602" algn="l" defTabSz="902409" rtl="0" eaLnBrk="1" latinLnBrk="0" hangingPunct="1">
        <a:spcBef>
          <a:spcPct val="20000"/>
        </a:spcBef>
        <a:buFont typeface="Arial" pitchFamily="34" charset="0"/>
        <a:buChar char="–"/>
        <a:defRPr lang="en-US" sz="2600" b="0" i="0" kern="1200" baseline="0" dirty="0" smtClean="0">
          <a:solidFill>
            <a:schemeClr val="tx1"/>
          </a:solidFill>
          <a:latin typeface="Calibri"/>
          <a:ea typeface="+mn-ea"/>
          <a:cs typeface="Calibri"/>
        </a:defRPr>
      </a:lvl4pPr>
      <a:lvl5pPr marL="2030421" indent="-225602" algn="l" defTabSz="902409" rtl="0" eaLnBrk="1" latinLnBrk="0" hangingPunct="1">
        <a:spcBef>
          <a:spcPct val="20000"/>
        </a:spcBef>
        <a:buFont typeface="Arial" pitchFamily="34" charset="0"/>
        <a:buChar char="»"/>
        <a:defRPr lang="en-US" sz="2400" b="0" i="0" kern="1200" baseline="0" dirty="0">
          <a:solidFill>
            <a:schemeClr val="tx1"/>
          </a:solidFill>
          <a:latin typeface="Calibri"/>
          <a:ea typeface="+mn-ea"/>
          <a:cs typeface="Calibri"/>
        </a:defRPr>
      </a:lvl5pPr>
      <a:lvl6pPr marL="2481627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32832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84037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35241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sz="19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51205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902409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53614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804819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256024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707229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158434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609639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57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79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79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791"/>
            <a:fld id="{D6E5F32F-9DB6-4898-AD5F-5E101934D6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791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background_cpt2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766" y="-15766"/>
            <a:ext cx="9270126" cy="6943995"/>
          </a:xfrm>
          <a:prstGeom prst="rect">
            <a:avLst/>
          </a:prstGeom>
        </p:spPr>
      </p:pic>
      <p:pic>
        <p:nvPicPr>
          <p:cNvPr id="14" name="Picture 13" descr="background_cpt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314"/>
          <a:stretch/>
        </p:blipFill>
        <p:spPr>
          <a:xfrm flipH="1">
            <a:off x="9254356" y="-15767"/>
            <a:ext cx="2953410" cy="694399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385986" y="6301352"/>
            <a:ext cx="1148162" cy="276918"/>
          </a:xfrm>
          <a:prstGeom prst="rect">
            <a:avLst/>
          </a:prstGeom>
        </p:spPr>
        <p:txBody>
          <a:bodyPr wrap="none" lIns="91358" tIns="45680" rIns="91358" bIns="45680">
            <a:spAutoFit/>
          </a:bodyPr>
          <a:lstStyle/>
          <a:p>
            <a:pPr algn="r" defTabSz="456791"/>
            <a:r>
              <a:rPr lang="en-US" sz="1200">
                <a:solidFill>
                  <a:srgbClr val="FFFFFF"/>
                </a:solidFill>
                <a:cs typeface="Calibri"/>
              </a:rPr>
              <a:t>CONFIDENTIAL </a:t>
            </a:r>
          </a:p>
        </p:txBody>
      </p:sp>
      <p:pic>
        <p:nvPicPr>
          <p:cNvPr id="12" name="Picture 11" descr="Vector Smart Object copy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1300" y="5233614"/>
            <a:ext cx="1181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7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22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3" indent="-342833" algn="l" defTabSz="91422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6" indent="-285695" algn="l" defTabSz="91422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8" indent="-228555" algn="l" defTabSz="9142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8" indent="-228555" algn="l" defTabSz="914221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99" indent="-228555" algn="l" defTabSz="914221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1" indent="-228555" algn="l" defTabSz="91422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22" indent="-228555" algn="l" defTabSz="91422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33" indent="-228555" algn="l" defTabSz="91422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44" indent="-228555" algn="l" defTabSz="91422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1" algn="l" defTabSz="9142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1" algn="l" defTabSz="9142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3" algn="l" defTabSz="9142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4" algn="l" defTabSz="9142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55" algn="l" defTabSz="9142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66" algn="l" defTabSz="9142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78" algn="l" defTabSz="9142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89" algn="l" defTabSz="9142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32"/>
            <a:ext cx="1151467" cy="60790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8644" y="724284"/>
            <a:ext cx="115895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399" y="1114648"/>
            <a:ext cx="10295008" cy="528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/>
          </a:p>
          <a:p>
            <a:pPr lvl="0"/>
            <a:r>
              <a:rPr lang="en-US"/>
              <a:t>	</a:t>
            </a:r>
          </a:p>
        </p:txBody>
      </p:sp>
      <p:pic>
        <p:nvPicPr>
          <p:cNvPr id="11" name="Picture 10" descr="confidential2_reved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26587" y="6190943"/>
            <a:ext cx="747674" cy="3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marL="0" indent="0" algn="l" defTabSz="450889" rtl="0" eaLnBrk="1" latinLnBrk="0" hangingPunct="1">
        <a:spcBef>
          <a:spcPct val="20000"/>
        </a:spcBef>
        <a:buFont typeface="Arial"/>
        <a:buNone/>
        <a:defRPr lang="en-US" sz="2400" b="1" i="0" kern="1200" baseline="0" dirty="0">
          <a:solidFill>
            <a:schemeClr val="tx1"/>
          </a:solidFill>
          <a:latin typeface="Gotham Book" pitchFamily="50" charset="0"/>
          <a:ea typeface="+mn-ea"/>
          <a:cs typeface="Gotham Book" pitchFamily="50" charset="0"/>
        </a:defRPr>
      </a:lvl1pPr>
    </p:titleStyle>
    <p:bodyStyle>
      <a:lvl1pPr marL="0" indent="0" algn="l" defTabSz="902409" rtl="0" eaLnBrk="1" latinLnBrk="0" hangingPunct="1">
        <a:spcBef>
          <a:spcPct val="20000"/>
        </a:spcBef>
        <a:buFont typeface="Arial" pitchFamily="34" charset="0"/>
        <a:buNone/>
        <a:defRPr lang="en-US" sz="2800" b="1" i="0" kern="1200" baseline="0" dirty="0" smtClean="0">
          <a:solidFill>
            <a:schemeClr val="tx1"/>
          </a:solidFill>
          <a:latin typeface="Calibri"/>
          <a:ea typeface="+mn-ea"/>
          <a:cs typeface="Calibri"/>
        </a:defRPr>
      </a:lvl1pPr>
      <a:lvl2pPr marL="733208" indent="-282004" algn="l" defTabSz="902409" rtl="0" eaLnBrk="1" latinLnBrk="0" hangingPunct="1">
        <a:spcBef>
          <a:spcPct val="20000"/>
        </a:spcBef>
        <a:buFont typeface="Arial" pitchFamily="34" charset="0"/>
        <a:buChar char="–"/>
        <a:defRPr lang="en-US" sz="3182" b="0" i="0" kern="1200" baseline="0" dirty="0" smtClean="0">
          <a:solidFill>
            <a:schemeClr val="tx1"/>
          </a:solidFill>
          <a:latin typeface="Calibri"/>
          <a:ea typeface="+mn-ea"/>
          <a:cs typeface="Calibri"/>
        </a:defRPr>
      </a:lvl2pPr>
      <a:lvl3pPr marL="1128012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lang="en-US" sz="3182" b="0" i="0" kern="1200" baseline="0" dirty="0" smtClean="0">
          <a:solidFill>
            <a:schemeClr val="tx1"/>
          </a:solidFill>
          <a:latin typeface="Calibri"/>
          <a:ea typeface="+mn-ea"/>
          <a:cs typeface="Calibri"/>
        </a:defRPr>
      </a:lvl3pPr>
      <a:lvl4pPr marL="1579217" indent="-225602" algn="l" defTabSz="902409" rtl="0" eaLnBrk="1" latinLnBrk="0" hangingPunct="1">
        <a:spcBef>
          <a:spcPct val="20000"/>
        </a:spcBef>
        <a:buFont typeface="Arial" pitchFamily="34" charset="0"/>
        <a:buChar char="–"/>
        <a:defRPr lang="en-US" sz="2600" b="0" i="0" kern="1200" baseline="0" dirty="0" smtClean="0">
          <a:solidFill>
            <a:schemeClr val="tx1"/>
          </a:solidFill>
          <a:latin typeface="Calibri"/>
          <a:ea typeface="+mn-ea"/>
          <a:cs typeface="Calibri"/>
        </a:defRPr>
      </a:lvl4pPr>
      <a:lvl5pPr marL="2030421" indent="-225602" algn="l" defTabSz="902409" rtl="0" eaLnBrk="1" latinLnBrk="0" hangingPunct="1">
        <a:spcBef>
          <a:spcPct val="20000"/>
        </a:spcBef>
        <a:buFont typeface="Arial" pitchFamily="34" charset="0"/>
        <a:buChar char="»"/>
        <a:defRPr lang="en-US" sz="2400" b="0" i="0" kern="1200" baseline="0" dirty="0">
          <a:solidFill>
            <a:schemeClr val="tx1"/>
          </a:solidFill>
          <a:latin typeface="Calibri"/>
          <a:ea typeface="+mn-ea"/>
          <a:cs typeface="Calibri"/>
        </a:defRPr>
      </a:lvl5pPr>
      <a:lvl6pPr marL="2481627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32832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84037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35241" indent="-225602" algn="l" defTabSz="902409" rtl="0" eaLnBrk="1" latinLnBrk="0" hangingPunct="1">
        <a:spcBef>
          <a:spcPct val="20000"/>
        </a:spcBef>
        <a:buFont typeface="Arial" pitchFamily="34" charset="0"/>
        <a:buChar char="•"/>
        <a:defRPr sz="19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51205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902409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53614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804819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256024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707229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158434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609639" algn="l" defTabSz="902409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FDC251-2893-40DB-8AA7-B623184EB0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3673" y="998031"/>
            <a:ext cx="10859893" cy="5606463"/>
          </a:xfrm>
        </p:spPr>
        <p:txBody>
          <a:bodyPr vert="horz" lIns="99264" tIns="49632" rIns="99264" bIns="49632" rtlCol="0" anchor="t">
            <a:norm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Storing past test runs to allow for comparing to newer ones</a:t>
            </a:r>
          </a:p>
          <a:p>
            <a:pPr lvl="1"/>
            <a:r>
              <a:rPr lang="en-US" dirty="0">
                <a:latin typeface="Montserrat" panose="00000500000000000000" pitchFamily="2" charset="0"/>
              </a:rPr>
              <a:t>Store past test runs in an SQLite database and display them in an organized manner through use of html and JavaScript formatting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A way to make test runs easily replicable</a:t>
            </a:r>
          </a:p>
          <a:p>
            <a:pPr lvl="1"/>
            <a:r>
              <a:rPr lang="en-US" dirty="0">
                <a:latin typeface="Montserrat" panose="00000500000000000000" pitchFamily="2" charset="0"/>
              </a:rPr>
              <a:t>Create “Profiles” for test runs to load up and run with buttons to select more than one test case at a time</a:t>
            </a:r>
          </a:p>
          <a:p>
            <a:pPr marL="344923" lvl="1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Code that allows for growth</a:t>
            </a:r>
          </a:p>
          <a:p>
            <a:pPr lvl="1"/>
            <a:r>
              <a:rPr lang="en-US" dirty="0">
                <a:latin typeface="Montserrat" panose="00000500000000000000" pitchFamily="2" charset="0"/>
              </a:rPr>
              <a:t>Rewrite current GUI to allow for more scalable additions in the future by simplifying the code and making it less specific</a:t>
            </a:r>
          </a:p>
          <a:p>
            <a:pPr marL="344923" lvl="1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A way to access and change specific parts of test cases</a:t>
            </a:r>
          </a:p>
          <a:p>
            <a:pPr lvl="1"/>
            <a:r>
              <a:rPr lang="en-US" dirty="0">
                <a:latin typeface="Montserrat" panose="00000500000000000000" pitchFamily="2" charset="0"/>
              </a:rPr>
              <a:t>An intuitive GUI that allows you to reach any kind of data you need to look at with Code that won’t break when you try and change things</a:t>
            </a:r>
          </a:p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ExtraBold" panose="00000900000000000000" pitchFamily="2" charset="0"/>
              </a:rPr>
              <a:t>Needs and Solutions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ISSELL Confidential Title Slide Layouts">
  <a:themeElements>
    <a:clrScheme name="BB">
      <a:dk1>
        <a:sysClr val="windowText" lastClr="000000"/>
      </a:dk1>
      <a:lt1>
        <a:sysClr val="window" lastClr="FFFFFF"/>
      </a:lt1>
      <a:dk2>
        <a:srgbClr val="242852"/>
      </a:dk2>
      <a:lt2>
        <a:srgbClr val="89D4F5"/>
      </a:lt2>
      <a:accent1>
        <a:srgbClr val="00B0F0"/>
      </a:accent1>
      <a:accent2>
        <a:srgbClr val="3EBBF0"/>
      </a:accent2>
      <a:accent3>
        <a:srgbClr val="00B0F0"/>
      </a:accent3>
      <a:accent4>
        <a:srgbClr val="93E2FF"/>
      </a:accent4>
      <a:accent5>
        <a:srgbClr val="93E2FF"/>
      </a:accent5>
      <a:accent6>
        <a:srgbClr val="5CD3FF"/>
      </a:accent6>
      <a:hlink>
        <a:srgbClr val="5CD3FF"/>
      </a:hlink>
      <a:folHlink>
        <a:srgbClr val="D3F3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" id="{F271FA19-73D8-408F-AD8F-2085359B187C}" vid="{C1D07DB2-4FC5-4E7E-8403-8A2650CFB55E}"/>
    </a:ext>
  </a:extLst>
</a:theme>
</file>

<file path=ppt/theme/theme2.xml><?xml version="1.0" encoding="utf-8"?>
<a:theme xmlns:a="http://schemas.openxmlformats.org/drawingml/2006/main" name="1_BISSELL Non-Confidential Title Slide Layouts">
  <a:themeElements>
    <a:clrScheme name="BB">
      <a:dk1>
        <a:sysClr val="windowText" lastClr="000000"/>
      </a:dk1>
      <a:lt1>
        <a:sysClr val="window" lastClr="FFFFFF"/>
      </a:lt1>
      <a:dk2>
        <a:srgbClr val="242852"/>
      </a:dk2>
      <a:lt2>
        <a:srgbClr val="89D4F5"/>
      </a:lt2>
      <a:accent1>
        <a:srgbClr val="00B0F0"/>
      </a:accent1>
      <a:accent2>
        <a:srgbClr val="3EBBF0"/>
      </a:accent2>
      <a:accent3>
        <a:srgbClr val="00B0F0"/>
      </a:accent3>
      <a:accent4>
        <a:srgbClr val="93E2FF"/>
      </a:accent4>
      <a:accent5>
        <a:srgbClr val="93E2FF"/>
      </a:accent5>
      <a:accent6>
        <a:srgbClr val="5CD3FF"/>
      </a:accent6>
      <a:hlink>
        <a:srgbClr val="5CD3FF"/>
      </a:hlink>
      <a:folHlink>
        <a:srgbClr val="D3F3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" id="{F271FA19-73D8-408F-AD8F-2085359B187C}" vid="{0480D238-EFA4-4EE8-B4DC-A5EDEED8E670}"/>
    </a:ext>
  </a:extLst>
</a:theme>
</file>

<file path=ppt/theme/theme3.xml><?xml version="1.0" encoding="utf-8"?>
<a:theme xmlns:a="http://schemas.openxmlformats.org/drawingml/2006/main" name="1_BISSELL Non-Confidential Slide Layouts">
  <a:themeElements>
    <a:clrScheme name="BISSELL Color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92D050"/>
      </a:accent2>
      <a:accent3>
        <a:srgbClr val="FFC000"/>
      </a:accent3>
      <a:accent4>
        <a:srgbClr val="DF5327"/>
      </a:accent4>
      <a:accent5>
        <a:srgbClr val="838383"/>
      </a:accent5>
      <a:accent6>
        <a:srgbClr val="F69200"/>
      </a:accent6>
      <a:hlink>
        <a:srgbClr val="00B0F0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" id="{F271FA19-73D8-408F-AD8F-2085359B187C}" vid="{BDA546FA-A4CA-4FD9-B1A5-080C7A13A449}"/>
    </a:ext>
  </a:extLst>
</a:theme>
</file>

<file path=ppt/theme/theme4.xml><?xml version="1.0" encoding="utf-8"?>
<a:theme xmlns:a="http://schemas.openxmlformats.org/drawingml/2006/main" name="ELECTRONIC VERSION ONLY – NOT FOR PR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" id="{F271FA19-73D8-408F-AD8F-2085359B187C}" vid="{607109A1-0D14-41C1-BD84-C39857581DB7}"/>
    </a:ext>
  </a:extLst>
</a:theme>
</file>

<file path=ppt/theme/theme5.xml><?xml version="1.0" encoding="utf-8"?>
<a:theme xmlns:a="http://schemas.openxmlformats.org/drawingml/2006/main" name="BISSELL Confidential Slide Layouts">
  <a:themeElements>
    <a:clrScheme name="BISSELL Color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92D050"/>
      </a:accent2>
      <a:accent3>
        <a:srgbClr val="FFC000"/>
      </a:accent3>
      <a:accent4>
        <a:srgbClr val="DF5327"/>
      </a:accent4>
      <a:accent5>
        <a:srgbClr val="838383"/>
      </a:accent5>
      <a:accent6>
        <a:srgbClr val="F69200"/>
      </a:accent6>
      <a:hlink>
        <a:srgbClr val="00B0F0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" id="{F271FA19-73D8-408F-AD8F-2085359B187C}" vid="{6CDC7CBC-9BDF-4F09-9262-0F4DE0DF4C4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619C661833DC4F970A36744709FEFA" ma:contentTypeVersion="3" ma:contentTypeDescription="Create a new document." ma:contentTypeScope="" ma:versionID="7ca4824e099bf6418f3d258018eeabf4">
  <xsd:schema xmlns:xsd="http://www.w3.org/2001/XMLSchema" xmlns:xs="http://www.w3.org/2001/XMLSchema" xmlns:p="http://schemas.microsoft.com/office/2006/metadata/properties" xmlns:ns3="a8b57050-3fe9-4227-88a6-4206e79e4796" targetNamespace="http://schemas.microsoft.com/office/2006/metadata/properties" ma:root="true" ma:fieldsID="c8be256f64f06b0847899d0e16956fb5" ns3:_="">
    <xsd:import namespace="a8b57050-3fe9-4227-88a6-4206e79e47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57050-3fe9-4227-88a6-4206e79e4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43933F-096A-4688-A0AC-D60CF96FA9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761AD0-D4A0-4F98-89AF-1CAB6CF77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b57050-3fe9-4227-88a6-4206e79e47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9437F3-3860-4EAE-8A6F-32918A77655F}">
  <ds:schemaRefs>
    <ds:schemaRef ds:uri="a8b57050-3fe9-4227-88a6-4206e79e4796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</TotalTime>
  <Words>133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Calibri Light</vt:lpstr>
      <vt:lpstr>Gotham Book</vt:lpstr>
      <vt:lpstr>Gotham Light</vt:lpstr>
      <vt:lpstr>Montserrat</vt:lpstr>
      <vt:lpstr>Montserrat ExtraBold</vt:lpstr>
      <vt:lpstr>BISSELL Confidential Title Slide Layouts</vt:lpstr>
      <vt:lpstr>1_BISSELL Non-Confidential Title Slide Layouts</vt:lpstr>
      <vt:lpstr>1_BISSELL Non-Confidential Slide Layouts</vt:lpstr>
      <vt:lpstr>ELECTRONIC VERSION ONLY – NOT FOR PRINT</vt:lpstr>
      <vt:lpstr>BISSELL Confidential Slide Layouts</vt:lpstr>
      <vt:lpstr>Needs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Howe, Stacey</dc:creator>
  <cp:lastModifiedBy>Shetty, Athin</cp:lastModifiedBy>
  <cp:revision>10</cp:revision>
  <cp:lastPrinted>2014-07-15T13:02:16Z</cp:lastPrinted>
  <dcterms:created xsi:type="dcterms:W3CDTF">2022-08-26T14:21:42Z</dcterms:created>
  <dcterms:modified xsi:type="dcterms:W3CDTF">2024-10-19T22:41:55Z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0x01010094619C661833DC4F970A36744709FEFA</vt:lpwstr>
  </property>
  <property fmtid="{D5CDD505-2E9C-101B-9397-08002B2CF9AE}" pid="3" name="MediaServiceImageTags">
    <vt:lpwstr/>
  </property>
</Properties>
</file>