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4" r:id="rId4"/>
    <p:sldId id="266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53" autoAdjust="0"/>
  </p:normalViewPr>
  <p:slideViewPr>
    <p:cSldViewPr snapToGrid="0">
      <p:cViewPr varScale="1">
        <p:scale>
          <a:sx n="77" d="100"/>
          <a:sy n="77" d="100"/>
        </p:scale>
        <p:origin x="162" y="90"/>
      </p:cViewPr>
      <p:guideLst/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9448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17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74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540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496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5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76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613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365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6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57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166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kecode.microbi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assroom.microbit.org/createactivity/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bit.eeducation.at/wiki/Hauptseite" TargetMode="External"/><Relationship Id="rId2" Type="http://schemas.openxmlformats.org/officeDocument/2006/relationships/hyperlink" Target="https://microbit.eeducation.at/images/c/c7/Buch_microbit_sek_i-Auflage_2022_20220905_30M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bit.eeducation.at/images/f/f2/Buch-microbit_2018072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3F9FB-1762-E9F1-C7CD-B7E5B3712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5400" dirty="0"/>
              <a:t>- Exkurs - </a:t>
            </a:r>
            <a:br>
              <a:rPr lang="de-DE" sz="5400" dirty="0"/>
            </a:br>
            <a:r>
              <a:rPr lang="de-DE" sz="5400" dirty="0" err="1"/>
              <a:t>Microbit</a:t>
            </a:r>
            <a:r>
              <a:rPr lang="de-DE" sz="5400" dirty="0"/>
              <a:t> im Unterricht</a:t>
            </a:r>
            <a:endParaRPr lang="de-AT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A52DE2-7A39-F44A-1AC8-9B0CA7051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 &amp; Martin</a:t>
            </a:r>
          </a:p>
          <a:p>
            <a:r>
              <a:rPr lang="de-DE" dirty="0"/>
              <a:t>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24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5439FF-8111-C22C-2EEB-CEF5C74A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D4DE17-C496-015D-9410-53965F74F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Wer kennt den </a:t>
            </a:r>
            <a:r>
              <a:rPr lang="de-DE" sz="2800" dirty="0" err="1"/>
              <a:t>Microbit</a:t>
            </a:r>
            <a:r>
              <a:rPr lang="de-DE" sz="2800" dirty="0"/>
              <a:t>?</a:t>
            </a:r>
          </a:p>
          <a:p>
            <a:r>
              <a:rPr lang="de-DE" sz="2800" dirty="0"/>
              <a:t>Wer hat schon mal mit dem </a:t>
            </a:r>
            <a:r>
              <a:rPr lang="de-DE" sz="2800" dirty="0" err="1"/>
              <a:t>Microbit</a:t>
            </a:r>
            <a:r>
              <a:rPr lang="de-DE" sz="2800" dirty="0"/>
              <a:t> gearbeitet? </a:t>
            </a:r>
          </a:p>
          <a:p>
            <a:r>
              <a:rPr lang="de-DE" sz="2800" dirty="0"/>
              <a:t>Wer hat den </a:t>
            </a:r>
            <a:r>
              <a:rPr lang="de-DE" sz="2800" dirty="0" err="1"/>
              <a:t>Microbit</a:t>
            </a:r>
            <a:r>
              <a:rPr lang="de-DE" sz="2800" dirty="0"/>
              <a:t> schon im Unterricht eingesetzt?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5120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7C51A-E8A6-F89A-9B26-16156AF1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des Microbits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9ADE4E-B06F-2B7B-EB9E-B39928CB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Verhältnismäßig Günstig in der Anschaffung </a:t>
            </a:r>
          </a:p>
          <a:p>
            <a:r>
              <a:rPr lang="de-DE" dirty="0"/>
              <a:t>Sehr viel spannende Sensoren eingebaut</a:t>
            </a:r>
          </a:p>
          <a:p>
            <a:r>
              <a:rPr lang="de-DE" dirty="0"/>
              <a:t>Erweiterbar – sehr mächtig!</a:t>
            </a:r>
          </a:p>
          <a:p>
            <a:r>
              <a:rPr lang="de-DE" dirty="0"/>
              <a:t>Hervorragende Inhalte und Lernumgebung verfügbar</a:t>
            </a:r>
          </a:p>
          <a:p>
            <a:r>
              <a:rPr lang="de-DE" dirty="0"/>
              <a:t>Keine Installation notwendig</a:t>
            </a:r>
          </a:p>
          <a:p>
            <a:pPr lvl="1"/>
            <a:r>
              <a:rPr lang="de-DE" dirty="0"/>
              <a:t>Kann auf Tablets (Android/</a:t>
            </a:r>
            <a:r>
              <a:rPr lang="de-DE" dirty="0" err="1"/>
              <a:t>Ipad</a:t>
            </a:r>
            <a:r>
              <a:rPr lang="de-DE" dirty="0"/>
              <a:t>) und PC/Notebook verwendet werden</a:t>
            </a:r>
          </a:p>
          <a:p>
            <a:pPr lvl="1"/>
            <a:r>
              <a:rPr lang="de-DE" dirty="0"/>
              <a:t>Kann via Bluetooth oder USB Kabel verbunden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243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F0C49-4B8E-D71C-3E98-472E6CFD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Möglichkeiten der Programmierung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E10AD0-86F5-EAE5-0A81-F9478335A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Browser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FD161-FC83-316F-6A0F-30D137071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Einfach &amp; spielerisch </a:t>
            </a:r>
          </a:p>
          <a:p>
            <a:r>
              <a:rPr lang="de-DE" dirty="0"/>
              <a:t>Visuell mit Blöcken</a:t>
            </a:r>
          </a:p>
          <a:p>
            <a:r>
              <a:rPr lang="de-DE" dirty="0"/>
              <a:t>Einstieg in Programmiersprachen (Python &amp; </a:t>
            </a:r>
            <a:r>
              <a:rPr lang="de-DE" dirty="0" err="1"/>
              <a:t>Javascript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50861B-E0E8-C057-2E0E-D65F19F4B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IDE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6C4928-7D91-F805-CC38-3ACDA8579A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AT" dirty="0"/>
              <a:t>Aufwendiger Einstieg </a:t>
            </a:r>
          </a:p>
          <a:p>
            <a:r>
              <a:rPr lang="de-AT" dirty="0"/>
              <a:t>Strukturiertere Projekte</a:t>
            </a:r>
          </a:p>
          <a:p>
            <a:r>
              <a:rPr lang="de-AT" dirty="0"/>
              <a:t>Unterschiedliche Sprachen</a:t>
            </a:r>
          </a:p>
          <a:p>
            <a:r>
              <a:rPr lang="de-AT" dirty="0"/>
              <a:t>Durch Erweiterungen in Microsoft VS Code verwendbar</a:t>
            </a:r>
          </a:p>
        </p:txBody>
      </p:sp>
    </p:spTree>
    <p:extLst>
      <p:ext uri="{BB962C8B-B14F-4D97-AF65-F5344CB8AC3E}">
        <p14:creationId xmlns:p14="http://schemas.microsoft.com/office/powerpoint/2010/main" val="2390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090A3546-BD99-2A21-6D0D-2321AFDD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Weboberfläche</a:t>
            </a:r>
            <a:endParaRPr lang="de-AT" dirty="0"/>
          </a:p>
        </p:txBody>
      </p:sp>
      <p:pic>
        <p:nvPicPr>
          <p:cNvPr id="22" name="Inhaltsplatzhalter 21">
            <a:hlinkClick r:id="rId2"/>
            <a:extLst>
              <a:ext uri="{FF2B5EF4-FFF2-40B4-BE49-F238E27FC236}">
                <a16:creationId xmlns:a16="http://schemas.microsoft.com/office/drawing/2014/main" id="{DA949522-A8F6-116A-DF92-6B4C6F234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"/>
            <a:ext cx="12240313" cy="6624320"/>
          </a:xfrm>
        </p:spPr>
      </p:pic>
    </p:spTree>
    <p:extLst>
      <p:ext uri="{BB962C8B-B14F-4D97-AF65-F5344CB8AC3E}">
        <p14:creationId xmlns:p14="http://schemas.microsoft.com/office/powerpoint/2010/main" val="411467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3D720-38F2-C03C-9A63-583E04CD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Microbit</a:t>
            </a:r>
            <a:r>
              <a:rPr lang="de-DE" dirty="0"/>
              <a:t> Classroom - Beta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055C8-06C0-9C96-C5DE-9A4B4587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hlinkClick r:id="rId2"/>
            <a:extLst>
              <a:ext uri="{FF2B5EF4-FFF2-40B4-BE49-F238E27FC236}">
                <a16:creationId xmlns:a16="http://schemas.microsoft.com/office/drawing/2014/main" id="{0E023395-A499-CD56-228F-F3EDF5A9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0164"/>
            <a:ext cx="12192000" cy="43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9534-45FD-AD3E-3EAB-064BD17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</a:t>
            </a:r>
            <a:r>
              <a:rPr lang="de-DE" baseline="0" dirty="0"/>
              <a:t> Infos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3670F-2607-E825-3DC6-BD43BA39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PDF zweite Auflage: Denken lernen – Probleme lösen mit dem BBC </a:t>
            </a:r>
            <a:r>
              <a:rPr lang="de-DE" dirty="0" err="1"/>
              <a:t>micro:bit</a:t>
            </a:r>
            <a:r>
              <a:rPr lang="de-DE" dirty="0"/>
              <a:t> V1 + V2: </a:t>
            </a:r>
          </a:p>
          <a:p>
            <a:pPr lvl="1"/>
            <a:r>
              <a:rPr lang="de-DE" dirty="0">
                <a:hlinkClick r:id="rId2"/>
              </a:rPr>
              <a:t>https://microbit.eeducation.at/images/c/c7/Buch_microbit_sek_i-Auflage_2022_20220905_30MB.pdf</a:t>
            </a:r>
            <a:r>
              <a:rPr lang="de-DE" dirty="0"/>
              <a:t> </a:t>
            </a:r>
          </a:p>
          <a:p>
            <a:r>
              <a:rPr lang="de-DE" dirty="0"/>
              <a:t>Wiki zum Buch: </a:t>
            </a:r>
          </a:p>
          <a:p>
            <a:pPr lvl="1"/>
            <a:r>
              <a:rPr lang="de-DE" dirty="0">
                <a:hlinkClick r:id="rId3"/>
              </a:rPr>
              <a:t>https://microbit.eeducation.at/wiki/Hauptseite</a:t>
            </a:r>
            <a:r>
              <a:rPr lang="de-DE" dirty="0"/>
              <a:t> </a:t>
            </a:r>
          </a:p>
          <a:p>
            <a:r>
              <a:rPr lang="de-DE" dirty="0"/>
              <a:t>PDF erste Auflag: Digitale Bildung in der Sekundarstufe – Computational </a:t>
            </a:r>
            <a:r>
              <a:rPr lang="de-DE" dirty="0" err="1"/>
              <a:t>Thinking</a:t>
            </a:r>
            <a:r>
              <a:rPr lang="de-DE" dirty="0"/>
              <a:t> mit BBC </a:t>
            </a:r>
            <a:r>
              <a:rPr lang="de-DE" dirty="0" err="1"/>
              <a:t>micro:bit</a:t>
            </a:r>
            <a:r>
              <a:rPr lang="de-DE" dirty="0"/>
              <a:t>: </a:t>
            </a:r>
          </a:p>
          <a:p>
            <a:pPr lvl="1"/>
            <a:r>
              <a:rPr lang="de-DE" dirty="0">
                <a:hlinkClick r:id="rId4"/>
              </a:rPr>
              <a:t>https://microbit.eeducation.at/images/f/f2/Buch-microbit_20180729.pdf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353976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221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- Exkurs -  Microbit im Unterricht</vt:lpstr>
      <vt:lpstr>Was bisher geschah</vt:lpstr>
      <vt:lpstr>Vorteile des Microbits</vt:lpstr>
      <vt:lpstr>Möglichkeiten der Programmierung</vt:lpstr>
      <vt:lpstr>Weboberfläche</vt:lpstr>
      <vt:lpstr>Microbit Classroom - Beta</vt:lpstr>
      <vt:lpstr>Weitere Infos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Exkurs -  Microbit im Unterricht</dc:title>
  <dc:creator>Martin Münch</dc:creator>
  <cp:lastModifiedBy>Martin Münch</cp:lastModifiedBy>
  <cp:revision>1</cp:revision>
  <dcterms:created xsi:type="dcterms:W3CDTF">2023-04-29T09:40:19Z</dcterms:created>
  <dcterms:modified xsi:type="dcterms:W3CDTF">2023-04-29T10:00:32Z</dcterms:modified>
</cp:coreProperties>
</file>