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0" r:id="rId5"/>
    <p:sldId id="259" r:id="rId6"/>
    <p:sldId id="260" r:id="rId7"/>
    <p:sldId id="267" r:id="rId8"/>
    <p:sldId id="266" r:id="rId9"/>
    <p:sldId id="261" r:id="rId10"/>
    <p:sldId id="265" r:id="rId11"/>
    <p:sldId id="263" r:id="rId12"/>
    <p:sldId id="262" r:id="rId13"/>
    <p:sldId id="26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1995" autoAdjust="0"/>
    <p:restoredTop sz="90855" autoAdjust="0"/>
  </p:normalViewPr>
  <p:slideViewPr>
    <p:cSldViewPr snapToGrid="0">
      <p:cViewPr>
        <p:scale>
          <a:sx n="75" d="100"/>
          <a:sy n="75" d="100"/>
        </p:scale>
        <p:origin x="324" y="198"/>
      </p:cViewPr>
      <p:guideLst/>
    </p:cSldViewPr>
  </p:slideViewPr>
  <p:outlineViewPr>
    <p:cViewPr>
      <p:scale>
        <a:sx n="33" d="100"/>
        <a:sy n="33" d="100"/>
      </p:scale>
      <p:origin x="0" y="-3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FFB58-28BA-4D7C-BE59-B77361276270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9E56A-9C11-4525-99A6-BDFEB87CA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491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0CCA9-BCBC-DDDA-23BA-A3B7937BC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42072-2E42-3BC5-41E5-BE7AF2C18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A0F2D-E04C-EF91-C33C-7A4CC8E6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26E0-8A85-81E6-6A54-6E668286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196B2-9765-CBE4-AAA2-0C184FD3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87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7327A-EA62-E058-9A98-F74584F9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18A3A4-9133-E9CB-7B76-07F4F1FF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A95D3-7766-6CE5-4A89-A59BFDCE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9332A-3C19-63E5-8734-1989EB6D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3A098-3D67-3B97-05FE-9C8215F6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541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3B24DF-A5EB-C992-CB94-9C8A0669B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B1E6B6-A634-732C-9115-128256AC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082E-9263-3DD9-8224-4E982245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664D8-7AC1-5BD2-1202-BA2E94BD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DB284-CD54-2547-D6B8-BCF3993E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4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56547-819B-55F2-5AE7-4A475916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8A4B6-FB80-16A2-28F8-30CDBA7E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3DE38-AF24-1D43-8354-87560457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D3E47-5585-1D18-2672-70468CC2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ABB1E-4B2F-3047-906F-DCCECE0F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2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A3529-FC1A-CD50-712F-A47E4B8C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0A8631-D999-113A-2B33-5D1C43D6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CC3CA6-216A-419F-A010-20D9A645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DBFA3-4D56-04A6-5EDD-77258D47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FA375-91BD-70D6-4706-C46FF827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970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FCC7D-7FD2-6163-8AD1-A0B39DF7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1857C-0039-F747-93EE-5898FDC37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07987-B9B9-7D33-EA28-83E02F45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A3E012-D67E-0793-5C86-57AE9E3F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08549-ADEE-D8C9-9549-DFB347B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5B818-193C-ADF1-916C-2D39E6AB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75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04638-59CD-4506-747E-1690CD4F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AEEAC-4873-0B74-3F06-C90BF516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2B057-B383-F19A-5C0A-9CA8E696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BC10D0-24AA-F209-0DB0-EA2E5AFE6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00A77-0481-6F3E-4DB7-E270B875E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964E6D-71D7-9332-AFF3-9EE3F0C5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83B938-FE06-CE01-7107-A3DA4286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7EF9FB-1ACD-9FF0-1DCF-91D150AA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777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F6E4A-F7BC-18C7-E49D-C8A0A47E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C6CC9E-B7F2-646B-9963-4277F846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A6E576-FA38-2D72-3FE6-B1237C5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9E812-DA98-DE2C-111A-AEF289B5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7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A088D4-94E1-6DFA-42BB-96E86F10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C311F0-7868-057C-CBE1-8CC35F13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7B31E5-1AC0-8D74-1C94-49BE69DF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739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C4FC5-6C55-3794-1267-596EC483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798DD2-28BC-31AB-A8C9-12B860C2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504456-20FB-41C1-8EB1-576475346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3B3FA5-A235-CF8A-3F90-D5C8C6C0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47557F-3FBB-CC31-E41D-D9208A60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03C138-A524-F9B3-4A2C-93F1640E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09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A272D-B2EB-6CAF-33C5-898E95F1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E45095-7229-C41E-A452-AE56FA055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427248-22B2-6F88-529F-E318CA33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14277-A380-DB71-7CFA-FFF42610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DF965-3C5F-C4B9-27AB-15242BC1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155D4-8C9E-6599-1687-8554B4C9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9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790D66-A6A9-79D2-ADB1-1B82DF89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DE9FE-163B-EE55-DC55-192E5B63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17EF33-E133-DB58-8435-CD77FE352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B2D5-5E96-4D81-937A-7BCDFE28AE05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299988-7E1C-6921-DDE2-E407AE421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4E3BA-6964-2790-0279-3C73ECF5B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972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dvocd/Workshop-Microbit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E0EAA-AF4A-0B1E-7584-9B1B85BD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FB857D-1FF8-04B9-5FC4-DAC8965FF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Dropbox</a:t>
            </a:r>
            <a:r>
              <a:rPr lang="de-AT" baseline="0" dirty="0"/>
              <a:t> der Softwareentwicklung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9BE014-94A8-7B51-B8ED-0BC2177A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33" y="2316163"/>
            <a:ext cx="3031133" cy="12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4CA8-10B3-7858-2450-A93F324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DC817-F258-9840-B8C9-224EDF29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Senden der E-Mail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31B88D-B4AA-B64A-C357-BB59BC6D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03" y="1690688"/>
            <a:ext cx="6628460" cy="50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27E20-5BC8-1D38-F0BE-347EE25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Merge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9BDC9-38FC-1929-D554-50764F15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Zusammenführen von verschiedenen Versionen eines Dokumentes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59E339-EE92-91B2-C537-1872B026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92" y="3023748"/>
            <a:ext cx="561100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206F7-EE4B-EC57-BC59-7DFFB684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68200-4D7E-2D93-F4F9-EB3FBF67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Anfertigen von Kopien … von Dokumenten</a:t>
            </a:r>
          </a:p>
          <a:p>
            <a:r>
              <a:rPr lang="de-AT" dirty="0"/>
              <a:t>…um verschiedene Versionen zu erstellen</a:t>
            </a:r>
          </a:p>
          <a:p>
            <a:endParaRPr lang="de-AT" dirty="0"/>
          </a:p>
          <a:p>
            <a:r>
              <a:rPr lang="de-AT" dirty="0"/>
              <a:t>Abspaltung des </a:t>
            </a:r>
            <a:r>
              <a:rPr lang="de-AT" dirty="0" err="1"/>
              <a:t>Repositorys</a:t>
            </a:r>
            <a:endParaRPr lang="de-AT" dirty="0"/>
          </a:p>
          <a:p>
            <a:r>
              <a:rPr lang="de-AT" dirty="0"/>
              <a:t>…zu einem bestimmten Stand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B4BF55C-5442-5D9B-D332-7E0F31D46869}"/>
              </a:ext>
            </a:extLst>
          </p:cNvPr>
          <p:cNvGrpSpPr/>
          <p:nvPr/>
        </p:nvGrpSpPr>
        <p:grpSpPr>
          <a:xfrm>
            <a:off x="3072099" y="3981450"/>
            <a:ext cx="9199745" cy="2720975"/>
            <a:chOff x="3767424" y="4276985"/>
            <a:chExt cx="7653051" cy="226351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94405DB-299A-C2F8-380B-41B0BCC8E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6" t="32584" r="2623" b="34410"/>
            <a:stretch/>
          </p:blipFill>
          <p:spPr>
            <a:xfrm>
              <a:off x="4106370" y="4276985"/>
              <a:ext cx="6528216" cy="2263515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2CEC028-0E94-E4B2-D107-DB49CFC42309}"/>
                </a:ext>
              </a:extLst>
            </p:cNvPr>
            <p:cNvSpPr txBox="1"/>
            <p:nvPr/>
          </p:nvSpPr>
          <p:spPr>
            <a:xfrm>
              <a:off x="3767424" y="5262176"/>
              <a:ext cx="869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Main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BA0B337-852E-3EE8-7C61-D54733B8A120}"/>
                </a:ext>
              </a:extLst>
            </p:cNvPr>
            <p:cNvSpPr txBox="1"/>
            <p:nvPr/>
          </p:nvSpPr>
          <p:spPr>
            <a:xfrm>
              <a:off x="8036133" y="4575127"/>
              <a:ext cx="123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Feature 1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1B00800-BDC8-FC42-CE84-375829D8BAFB}"/>
                </a:ext>
              </a:extLst>
            </p:cNvPr>
            <p:cNvSpPr txBox="1"/>
            <p:nvPr/>
          </p:nvSpPr>
          <p:spPr>
            <a:xfrm>
              <a:off x="10348160" y="5989400"/>
              <a:ext cx="107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Feature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62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19FD-B79F-4D9A-3DCD-7200FD25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7CDD9-B984-0DF7-A012-6274099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Einreichen eines Entwurfes bei einem Vorgesetzten</a:t>
            </a:r>
          </a:p>
          <a:p>
            <a:r>
              <a:rPr lang="de-AT" dirty="0"/>
              <a:t>Wird</a:t>
            </a:r>
          </a:p>
          <a:p>
            <a:pPr lvl="1"/>
            <a:r>
              <a:rPr lang="de-AT" dirty="0"/>
              <a:t>Überprüft </a:t>
            </a:r>
          </a:p>
          <a:p>
            <a:pPr lvl="1"/>
            <a:r>
              <a:rPr lang="de-AT" dirty="0"/>
              <a:t>Genehmigt </a:t>
            </a:r>
          </a:p>
          <a:p>
            <a:pPr lvl="1"/>
            <a:r>
              <a:rPr lang="de-AT" dirty="0"/>
              <a:t>Evtl. Abgelehnt</a:t>
            </a:r>
          </a:p>
        </p:txBody>
      </p:sp>
    </p:spTree>
    <p:extLst>
      <p:ext uri="{BB962C8B-B14F-4D97-AF65-F5344CB8AC3E}">
        <p14:creationId xmlns:p14="http://schemas.microsoft.com/office/powerpoint/2010/main" val="126621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E458D-2960-960C-76BB-B7BBFE4A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r>
              <a:rPr lang="de-AT" baseline="0" dirty="0"/>
              <a:t> Desktop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6A957A5-2AF3-1C7D-7DE4-7649FDD7C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3154" y="-320129"/>
            <a:ext cx="15063180" cy="7531590"/>
          </a:xfrm>
        </p:spPr>
      </p:pic>
    </p:spTree>
    <p:extLst>
      <p:ext uri="{BB962C8B-B14F-4D97-AF65-F5344CB8AC3E}">
        <p14:creationId xmlns:p14="http://schemas.microsoft.com/office/powerpoint/2010/main" val="67783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DF6CB-DA7E-8391-F913-7E8C26B6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 </a:t>
            </a:r>
            <a:r>
              <a:rPr lang="de-AT" dirty="0" err="1"/>
              <a:t>before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3FC128-8214-DB3D-A02C-C4BC0F07C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91"/>
          <a:stretch/>
        </p:blipFill>
        <p:spPr>
          <a:xfrm>
            <a:off x="176676" y="567975"/>
            <a:ext cx="11596224" cy="5722049"/>
          </a:xfrm>
        </p:spPr>
      </p:pic>
    </p:spTree>
    <p:extLst>
      <p:ext uri="{BB962C8B-B14F-4D97-AF65-F5344CB8AC3E}">
        <p14:creationId xmlns:p14="http://schemas.microsoft.com/office/powerpoint/2010/main" val="61617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BF6E-AB10-CD4A-532D-622A5C03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Änderungen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0BAC5B-1D81-C2C3-3900-25C24C3B5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6" y="1804522"/>
            <a:ext cx="11823027" cy="3248956"/>
          </a:xfrm>
        </p:spPr>
      </p:pic>
    </p:spTree>
    <p:extLst>
      <p:ext uri="{BB962C8B-B14F-4D97-AF65-F5344CB8AC3E}">
        <p14:creationId xmlns:p14="http://schemas.microsoft.com/office/powerpoint/2010/main" val="327502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30BF5-BD01-DB9C-3D2D-5FF7E549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Commit GH Desktop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FCA4274-52DD-8169-7274-6766D28E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28"/>
          <a:stretch/>
        </p:blipFill>
        <p:spPr>
          <a:xfrm>
            <a:off x="410261" y="773113"/>
            <a:ext cx="11371477" cy="2466204"/>
          </a:xfrm>
        </p:spPr>
      </p:pic>
      <p:pic>
        <p:nvPicPr>
          <p:cNvPr id="9" name="Inhaltsplatzhalter 7">
            <a:extLst>
              <a:ext uri="{FF2B5EF4-FFF2-40B4-BE49-F238E27FC236}">
                <a16:creationId xmlns:a16="http://schemas.microsoft.com/office/drawing/2014/main" id="{809B2134-F9A3-0001-0507-F99050289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33"/>
          <a:stretch/>
        </p:blipFill>
        <p:spPr>
          <a:xfrm>
            <a:off x="410261" y="3275013"/>
            <a:ext cx="11371477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1AD4C-5B1E-6F00-F476-E7871195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Push GH Desktop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F7DDE4-6408-D144-3ADD-1AE1457E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86" y="365125"/>
            <a:ext cx="9325314" cy="6408715"/>
          </a:xfrm>
        </p:spPr>
      </p:pic>
    </p:spTree>
    <p:extLst>
      <p:ext uri="{BB962C8B-B14F-4D97-AF65-F5344CB8AC3E}">
        <p14:creationId xmlns:p14="http://schemas.microsoft.com/office/powerpoint/2010/main" val="350041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375C-55EE-80F7-E4EC-F1568FA9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 after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DE7DC2-D36A-9CBE-0347-45D3C8B6A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r="23877"/>
          <a:stretch/>
        </p:blipFill>
        <p:spPr>
          <a:xfrm>
            <a:off x="804330" y="320674"/>
            <a:ext cx="10549470" cy="6216651"/>
          </a:xfrm>
        </p:spPr>
      </p:pic>
    </p:spTree>
    <p:extLst>
      <p:ext uri="{BB962C8B-B14F-4D97-AF65-F5344CB8AC3E}">
        <p14:creationId xmlns:p14="http://schemas.microsoft.com/office/powerpoint/2010/main" val="25080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2F829-A61B-6094-770F-3A05DDEB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</a:t>
            </a:r>
            <a:r>
              <a:rPr lang="de-AT" baseline="0" dirty="0"/>
              <a:t> ist GIT?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E8601-8B9C-8E06-901F-A0557C23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Verwaltung von Quellcode</a:t>
            </a:r>
          </a:p>
          <a:p>
            <a:pPr lvl="1"/>
            <a:r>
              <a:rPr lang="de-AT" dirty="0"/>
              <a:t>Viele Textdateien</a:t>
            </a:r>
          </a:p>
          <a:p>
            <a:pPr lvl="1"/>
            <a:r>
              <a:rPr lang="de-AT" dirty="0"/>
              <a:t>Viele Änderungen </a:t>
            </a:r>
          </a:p>
          <a:p>
            <a:pPr lvl="1"/>
            <a:r>
              <a:rPr lang="de-AT" dirty="0"/>
              <a:t>Viele Personen</a:t>
            </a:r>
          </a:p>
        </p:txBody>
      </p:sp>
    </p:spTree>
    <p:extLst>
      <p:ext uri="{BB962C8B-B14F-4D97-AF65-F5344CB8AC3E}">
        <p14:creationId xmlns:p14="http://schemas.microsoft.com/office/powerpoint/2010/main" val="104334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A1E5A-A7DB-42B4-CD30-D6C81F7B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ist GIT cool?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059E2-85DD-4741-E136-21223AC5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Dezentral</a:t>
            </a:r>
          </a:p>
          <a:p>
            <a:pPr lvl="1"/>
            <a:r>
              <a:rPr lang="de-AT" dirty="0"/>
              <a:t>Jeder kann auf seinem eigenen Stand arbeiten (Kopie) </a:t>
            </a:r>
          </a:p>
          <a:p>
            <a:r>
              <a:rPr lang="de-AT" dirty="0"/>
              <a:t>Versionskontrolle</a:t>
            </a:r>
          </a:p>
          <a:p>
            <a:pPr lvl="1"/>
            <a:r>
              <a:rPr lang="de-AT" dirty="0"/>
              <a:t>Speichert jede Version/Änderung</a:t>
            </a:r>
          </a:p>
          <a:p>
            <a:pPr lvl="1"/>
            <a:r>
              <a:rPr lang="de-AT" dirty="0"/>
              <a:t>Zurück gehen</a:t>
            </a:r>
          </a:p>
          <a:p>
            <a:r>
              <a:rPr lang="de-AT" dirty="0"/>
              <a:t>Optimiert für den Umgang mit Quellcode</a:t>
            </a:r>
          </a:p>
          <a:p>
            <a:pPr lvl="1"/>
            <a:r>
              <a:rPr lang="de-AT" dirty="0"/>
              <a:t>Änderungen auf Zeilenebene sichtbar</a:t>
            </a:r>
          </a:p>
          <a:p>
            <a:r>
              <a:rPr lang="de-AT" dirty="0"/>
              <a:t>Kostenlos &amp; Quelloffen </a:t>
            </a:r>
          </a:p>
        </p:txBody>
      </p:sp>
    </p:spTree>
    <p:extLst>
      <p:ext uri="{BB962C8B-B14F-4D97-AF65-F5344CB8AC3E}">
        <p14:creationId xmlns:p14="http://schemas.microsoft.com/office/powerpoint/2010/main" val="343464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B0BE4-C349-5DDA-1D96-A84EC1CD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endParaRPr lang="de-AT" dirty="0"/>
          </a:p>
        </p:txBody>
      </p:sp>
      <p:pic>
        <p:nvPicPr>
          <p:cNvPr id="8" name="Inhaltsplatzhalter 7">
            <a:hlinkClick r:id="rId2"/>
            <a:extLst>
              <a:ext uri="{FF2B5EF4-FFF2-40B4-BE49-F238E27FC236}">
                <a16:creationId xmlns:a16="http://schemas.microsoft.com/office/drawing/2014/main" id="{EB40A602-D9EC-2656-9C99-4EFB58415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5" y="-66675"/>
            <a:ext cx="11015516" cy="7013575"/>
          </a:xfrm>
        </p:spPr>
      </p:pic>
    </p:spTree>
    <p:extLst>
      <p:ext uri="{BB962C8B-B14F-4D97-AF65-F5344CB8AC3E}">
        <p14:creationId xmlns:p14="http://schemas.microsoft.com/office/powerpoint/2010/main" val="28762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7BE27-A8D6-CC8F-19FA-9691DC7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GIT</a:t>
            </a:r>
            <a:r>
              <a:rPr lang="de-AT" baseline="0" dirty="0"/>
              <a:t> Begriffe</a:t>
            </a:r>
            <a:endParaRPr lang="de-AT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F8C7E0E-B5BB-9469-5CE8-A112B388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3359" y="6388985"/>
            <a:ext cx="5285282" cy="365125"/>
          </a:xfrm>
        </p:spPr>
        <p:txBody>
          <a:bodyPr/>
          <a:lstStyle/>
          <a:p>
            <a:r>
              <a:rPr lang="de-AT" dirty="0"/>
              <a:t>https://pixabay.com/de/vectors/email-newsletter-e-mail-marketing-3249062/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A7EE419-50C2-273D-9B00-14E6C94B2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36" y="1825625"/>
            <a:ext cx="7778928" cy="4351338"/>
          </a:xfrm>
        </p:spPr>
      </p:pic>
    </p:spTree>
    <p:extLst>
      <p:ext uri="{BB962C8B-B14F-4D97-AF65-F5344CB8AC3E}">
        <p14:creationId xmlns:p14="http://schemas.microsoft.com/office/powerpoint/2010/main" val="426194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B298-114A-022D-0ECE-E51C301D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Repository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AB118F-3050-75AF-65F2-F6E11744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E-Mail Postfach</a:t>
            </a:r>
          </a:p>
          <a:p>
            <a:r>
              <a:rPr lang="de-AT" dirty="0"/>
              <a:t>Auf deinem Computer (lokal) </a:t>
            </a:r>
            <a:r>
              <a:rPr lang="de-AT" dirty="0">
                <a:sym typeface="Wingdings" panose="05000000000000000000" pitchFamily="2" charset="2"/>
              </a:rPr>
              <a:t>&lt; -- &gt; online (entferntes Repository) 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F45454-D989-DF8D-523D-DE731450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70" y="2979536"/>
            <a:ext cx="4149368" cy="31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2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B471B-854C-5F23-9666-39F0609E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Fetch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FEE7C-4D56-4E29-E0B0-C9D6CCEA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Nachschauen ob es was neues gibt</a:t>
            </a:r>
          </a:p>
          <a:p>
            <a:r>
              <a:rPr lang="de-AT" dirty="0"/>
              <a:t>Der Code auf deinem Computer wird nicht verändert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82E1DC-95B5-7FED-B2D5-27B6CCAA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23" y="2929896"/>
            <a:ext cx="5311884" cy="38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7D056-4B46-41EB-5F01-346D0FE6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09B5-62F7-54F3-D689-867C0CC1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Abrufen von E-Mails </a:t>
            </a:r>
            <a:r>
              <a:rPr lang="de-AT" dirty="0">
                <a:sym typeface="Wingdings" panose="05000000000000000000" pitchFamily="2" charset="2"/>
              </a:rPr>
              <a:t> auf den eigenen Computer übertragen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5139E7-B825-ECAA-FEF7-E5363FBD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47" y="2510155"/>
            <a:ext cx="5698673" cy="42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7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1CCC4-DDE6-F519-31B3-A1C4978B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Commit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4A705F-88D9-2F41-F9E6-E82F4866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Verfassen einer E-Mail (lokal) </a:t>
            </a:r>
          </a:p>
          <a:p>
            <a:pPr lvl="1"/>
            <a:r>
              <a:rPr lang="de-AT" dirty="0"/>
              <a:t>Schnappschuss des Codes</a:t>
            </a:r>
          </a:p>
          <a:p>
            <a:pPr lvl="2"/>
            <a:r>
              <a:rPr lang="de-AT" dirty="0"/>
              <a:t>Gefäß um Änderungen aufzunehmen</a:t>
            </a:r>
          </a:p>
          <a:p>
            <a:pPr lvl="2"/>
            <a:r>
              <a:rPr lang="de-AT" dirty="0"/>
              <a:t>Änderungen im Anhang</a:t>
            </a:r>
          </a:p>
          <a:p>
            <a:pPr lvl="1"/>
            <a:r>
              <a:rPr lang="de-AT" dirty="0"/>
              <a:t>Enthält:</a:t>
            </a:r>
          </a:p>
          <a:p>
            <a:pPr lvl="2"/>
            <a:r>
              <a:rPr lang="de-AT" dirty="0"/>
              <a:t>Hat eine Beschreibung</a:t>
            </a:r>
          </a:p>
          <a:p>
            <a:pPr lvl="2"/>
            <a:r>
              <a:rPr lang="de-AT" dirty="0"/>
              <a:t>neue Dateien</a:t>
            </a:r>
          </a:p>
          <a:p>
            <a:pPr lvl="2"/>
            <a:r>
              <a:rPr lang="de-AT" dirty="0"/>
              <a:t>geänderte Dateien </a:t>
            </a:r>
          </a:p>
          <a:p>
            <a:pPr lvl="2"/>
            <a:r>
              <a:rPr lang="de-AT" dirty="0"/>
              <a:t>Zu löschende Dateien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DE183C-F9FE-349F-27BB-F6FF3D97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13" y="1285576"/>
            <a:ext cx="545858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8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61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Was ist GIT?</vt:lpstr>
      <vt:lpstr>Warum ist GIT cool?</vt:lpstr>
      <vt:lpstr>Github</vt:lpstr>
      <vt:lpstr>GIT Begriffe</vt:lpstr>
      <vt:lpstr>Repository</vt:lpstr>
      <vt:lpstr>Fetch</vt:lpstr>
      <vt:lpstr>Pull</vt:lpstr>
      <vt:lpstr>Commit</vt:lpstr>
      <vt:lpstr>Push</vt:lpstr>
      <vt:lpstr>Merge</vt:lpstr>
      <vt:lpstr>Branch</vt:lpstr>
      <vt:lpstr>Pull Request</vt:lpstr>
      <vt:lpstr>Github Desktop</vt:lpstr>
      <vt:lpstr>Repo before</vt:lpstr>
      <vt:lpstr>Änderungen</vt:lpstr>
      <vt:lpstr>Commit GH Desktop</vt:lpstr>
      <vt:lpstr>Push GH Desktop</vt:lpstr>
      <vt:lpstr>Repo 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Martin Münch</dc:creator>
  <cp:lastModifiedBy>Martin Münch</cp:lastModifiedBy>
  <cp:revision>5</cp:revision>
  <dcterms:created xsi:type="dcterms:W3CDTF">2023-04-28T12:35:10Z</dcterms:created>
  <dcterms:modified xsi:type="dcterms:W3CDTF">2023-04-28T15:11:19Z</dcterms:modified>
</cp:coreProperties>
</file>