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357" autoAdjust="0"/>
  </p:normalViewPr>
  <p:slideViewPr>
    <p:cSldViewPr snapToGrid="0">
      <p:cViewPr varScale="1">
        <p:scale>
          <a:sx n="77" d="100"/>
          <a:sy n="77" d="100"/>
        </p:scale>
        <p:origin x="16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BC1434-B799-4CC3-9EAE-B5BAE8B1ADF3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157D71-403B-4CAE-855E-B73B0A929F33}" type="slidenum">
              <a:rPr lang="de-AT" smtClean="0"/>
              <a:t>‹Nr.›</a:t>
            </a:fld>
            <a:endParaRPr lang="de-AT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5008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1434-B799-4CC3-9EAE-B5BAE8B1ADF3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D71-403B-4CAE-855E-B73B0A929F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481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1434-B799-4CC3-9EAE-B5BAE8B1ADF3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D71-403B-4CAE-855E-B73B0A929F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38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1434-B799-4CC3-9EAE-B5BAE8B1ADF3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D71-403B-4CAE-855E-B73B0A929F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924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BC1434-B799-4CC3-9EAE-B5BAE8B1ADF3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157D71-403B-4CAE-855E-B73B0A929F3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81341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1434-B799-4CC3-9EAE-B5BAE8B1ADF3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D71-403B-4CAE-855E-B73B0A929F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742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1434-B799-4CC3-9EAE-B5BAE8B1ADF3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D71-403B-4CAE-855E-B73B0A929F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616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1434-B799-4CC3-9EAE-B5BAE8B1ADF3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D71-403B-4CAE-855E-B73B0A929F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667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1434-B799-4CC3-9EAE-B5BAE8B1ADF3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7D71-403B-4CAE-855E-B73B0A929F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831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BC1434-B799-4CC3-9EAE-B5BAE8B1ADF3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157D71-403B-4CAE-855E-B73B0A929F33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252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BC1434-B799-4CC3-9EAE-B5BAE8B1ADF3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157D71-403B-4CAE-855E-B73B0A929F33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16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5BC1434-B799-4CC3-9EAE-B5BAE8B1ADF3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6157D71-403B-4CAE-855E-B73B0A929F33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252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6234E-A217-AB56-A8DF-3482C9B86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Sensoren:</a:t>
            </a:r>
            <a:br>
              <a:rPr lang="de-AT" dirty="0"/>
            </a:br>
            <a:r>
              <a:rPr lang="de-AT" dirty="0"/>
              <a:t>Analog </a:t>
            </a:r>
            <a:r>
              <a:rPr lang="de-AT" dirty="0" err="1"/>
              <a:t>vs</a:t>
            </a:r>
            <a:r>
              <a:rPr lang="de-AT" dirty="0"/>
              <a:t> digital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E60FEE-4906-FEC6-82A0-CA2BF3770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Tobi &amp; Martin</a:t>
            </a:r>
          </a:p>
          <a:p>
            <a:r>
              <a:rPr lang="de-AT" dirty="0">
                <a:solidFill>
                  <a:schemeClr val="tx1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13204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F9D87-FDE5-E2F4-7DF2-A987BFCF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ein Sensor?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EE5783-5B92-7A78-5A87-DDB59574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Elektronisches Bauteil</a:t>
            </a:r>
          </a:p>
          <a:p>
            <a:r>
              <a:rPr lang="de-AT" dirty="0"/>
              <a:t>Nimmt Veränderungen in der Umgebung war</a:t>
            </a:r>
          </a:p>
          <a:p>
            <a:r>
              <a:rPr lang="de-AT" dirty="0"/>
              <a:t>Wandelt die Veränderung in Signale um…</a:t>
            </a:r>
          </a:p>
          <a:p>
            <a:r>
              <a:rPr lang="de-AT" dirty="0"/>
              <a:t>…die er weiterleitet</a:t>
            </a:r>
          </a:p>
          <a:p>
            <a:endParaRPr lang="de-AT" dirty="0"/>
          </a:p>
          <a:p>
            <a:r>
              <a:rPr lang="de-AT" dirty="0"/>
              <a:t>Bsp. Menschliche Sinne </a:t>
            </a:r>
            <a:r>
              <a:rPr lang="de-AT" dirty="0">
                <a:sym typeface="Wingdings" panose="05000000000000000000" pitchFamily="2" charset="2"/>
              </a:rPr>
              <a:t> Gehirn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551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C38AE-1A14-C915-924A-6CF3AE20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Hauptunterschied:</a:t>
            </a:r>
            <a:br>
              <a:rPr lang="de-AT" dirty="0"/>
            </a:br>
            <a:r>
              <a:rPr lang="de-AT" sz="3200" dirty="0"/>
              <a:t>wie das Signal verarbeitet wird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C9B1E0-69BF-DA81-3939-FB68948D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Analog (Thermometer) </a:t>
            </a:r>
          </a:p>
          <a:p>
            <a:pPr lvl="1"/>
            <a:r>
              <a:rPr lang="de-AT" dirty="0"/>
              <a:t>messen kontinuierlich</a:t>
            </a:r>
          </a:p>
          <a:p>
            <a:pPr lvl="1"/>
            <a:r>
              <a:rPr lang="de-AT" dirty="0"/>
              <a:t>Signal ist proportional zur gemessenen Größe</a:t>
            </a:r>
            <a:br>
              <a:rPr lang="de-AT" dirty="0"/>
            </a:br>
            <a:endParaRPr lang="de-AT" dirty="0"/>
          </a:p>
          <a:p>
            <a:r>
              <a:rPr lang="de-AT" dirty="0"/>
              <a:t>Digital (Lichtsensor)</a:t>
            </a:r>
          </a:p>
          <a:p>
            <a:pPr lvl="1"/>
            <a:r>
              <a:rPr lang="de-AT" dirty="0"/>
              <a:t>Signal als diskreter Zahlenwert</a:t>
            </a:r>
          </a:p>
          <a:p>
            <a:pPr lvl="1"/>
            <a:r>
              <a:rPr lang="de-AT" dirty="0"/>
              <a:t>an – aus (Morse-Zeichen) </a:t>
            </a:r>
          </a:p>
        </p:txBody>
      </p:sp>
    </p:spTree>
    <p:extLst>
      <p:ext uri="{BB962C8B-B14F-4D97-AF65-F5344CB8AC3E}">
        <p14:creationId xmlns:p14="http://schemas.microsoft.com/office/powerpoint/2010/main" val="347454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A7199-4A52-FA78-701F-D320CD84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  <a:r>
              <a:rPr lang="de-AT" baseline="0" dirty="0"/>
              <a:t> Wasserhahn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B77869-706B-0756-5B67-FB4651D3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Analog</a:t>
            </a:r>
          </a:p>
          <a:p>
            <a:pPr lvl="1"/>
            <a:r>
              <a:rPr lang="de-AT" dirty="0"/>
              <a:t>Wasserhahn mit Drehknauf </a:t>
            </a:r>
          </a:p>
          <a:p>
            <a:pPr lvl="2"/>
            <a:r>
              <a:rPr lang="de-AT" dirty="0"/>
              <a:t>Durchlauf ist regulierbar</a:t>
            </a:r>
          </a:p>
          <a:p>
            <a:r>
              <a:rPr lang="de-AT" dirty="0"/>
              <a:t>Digital</a:t>
            </a:r>
          </a:p>
          <a:p>
            <a:pPr lvl="1"/>
            <a:r>
              <a:rPr lang="de-AT" dirty="0"/>
              <a:t>Automatischer Wasserhahn </a:t>
            </a:r>
          </a:p>
          <a:p>
            <a:pPr lvl="2"/>
            <a:r>
              <a:rPr lang="de-AT" dirty="0"/>
              <a:t>An oder Aus</a:t>
            </a:r>
          </a:p>
        </p:txBody>
      </p:sp>
    </p:spTree>
    <p:extLst>
      <p:ext uri="{BB962C8B-B14F-4D97-AF65-F5344CB8AC3E}">
        <p14:creationId xmlns:p14="http://schemas.microsoft.com/office/powerpoint/2010/main" val="297968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92E58-2342-B172-DE8C-1EC37D96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besser?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FD3E8-21E4-620B-705B-156490BF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7633298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94</Words>
  <Application>Microsoft Office PowerPoint</Application>
  <PresentationFormat>Breitbild</PresentationFormat>
  <Paragraphs>25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Franklin Gothic Book</vt:lpstr>
      <vt:lpstr>Ausschnitt</vt:lpstr>
      <vt:lpstr>Sensoren: Analog vs digital</vt:lpstr>
      <vt:lpstr>Was ist ein Sensor?</vt:lpstr>
      <vt:lpstr>Hauptunterschied: wie das Signal verarbeitet wird </vt:lpstr>
      <vt:lpstr>Beispiel Wasserhahn</vt:lpstr>
      <vt:lpstr>Was ist besser?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Sensoren: Analog vs digital</dc:title>
  <dc:creator>Martin Münch</dc:creator>
  <cp:lastModifiedBy>Martin Münch</cp:lastModifiedBy>
  <cp:revision>1</cp:revision>
  <dcterms:created xsi:type="dcterms:W3CDTF">2023-04-28T15:19:54Z</dcterms:created>
  <dcterms:modified xsi:type="dcterms:W3CDTF">2023-04-28T15:50:27Z</dcterms:modified>
</cp:coreProperties>
</file>