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1"/>
  </p:notesMasterIdLst>
  <p:sldIdLst>
    <p:sldId id="256" r:id="rId3"/>
    <p:sldId id="257" r:id="rId4"/>
    <p:sldId id="260" r:id="rId5"/>
    <p:sldId id="259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74198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1EE7-0C14-4217-B24D-A63A9E8E2E1B}" type="datetimeFigureOut">
              <a:rPr lang="de-AT" smtClean="0"/>
              <a:t>29.04.2023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416C-1136-4916-8968-36CFE3DB16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vorstellen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416C-1136-4916-8968-36CFE3DB16A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288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Was erwarten sich die </a:t>
            </a:r>
            <a:r>
              <a:rPr lang="de-DE" dirty="0" err="1"/>
              <a:t>Tln</a:t>
            </a:r>
            <a:r>
              <a:rPr lang="de-DE" dirty="0"/>
              <a:t>. Von dem Kurs?</a:t>
            </a:r>
            <a:br>
              <a:rPr lang="de-DE" dirty="0"/>
            </a:b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erwarten wir uns von den </a:t>
            </a:r>
            <a:r>
              <a:rPr lang="de-DE" dirty="0" err="1"/>
              <a:t>Tln</a:t>
            </a:r>
            <a:r>
              <a:rPr lang="de-DE" dirty="0"/>
              <a:t>. 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Erste Kontakte mit Python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Lernbereitschaft &amp; am Strang ziehen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Fein haben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Bewusste Sprache &amp; Umgang (Rassismus, Sexismus, etc.) 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Bedürfnisse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416C-1136-4916-8968-36CFE3DB16A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82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Bitte gleich Gedanken machen – Machbarkeit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Benotung: (sehr gut, bestanden, nicht bestanden)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416C-1136-4916-8968-36CFE3DB16A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451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8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7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10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14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13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63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77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55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7521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846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910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026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04554A-435B-A1DD-1555-AD7E88167250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937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591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595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687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351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1591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089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516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4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15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93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87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72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1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40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74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29/04/2023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58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701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D2849-695E-7210-B0E8-5363FD529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Python-Workshop</a:t>
            </a:r>
            <a:br>
              <a:rPr lang="de-DE" dirty="0"/>
            </a:br>
            <a:r>
              <a:rPr lang="de-DE" sz="3600" dirty="0" err="1"/>
              <a:t>powered</a:t>
            </a:r>
            <a:r>
              <a:rPr lang="de-DE" sz="3600" dirty="0"/>
              <a:t> </a:t>
            </a:r>
            <a:r>
              <a:rPr lang="de-DE" sz="3600" dirty="0" err="1"/>
              <a:t>by</a:t>
            </a:r>
            <a:r>
              <a:rPr lang="de-DE" sz="3600" dirty="0"/>
              <a:t> BBC </a:t>
            </a:r>
            <a:r>
              <a:rPr lang="de-DE" sz="3600" dirty="0" err="1"/>
              <a:t>Microbit</a:t>
            </a:r>
            <a:r>
              <a:rPr lang="de-DE" sz="3600" dirty="0"/>
              <a:t> 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474A2-7E7E-A349-E0D5-E70C505BD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r>
              <a:rPr lang="de-DE" dirty="0"/>
              <a:t>Tobi &amp; Martin </a:t>
            </a:r>
          </a:p>
          <a:p>
            <a:r>
              <a:rPr lang="de-DE" dirty="0"/>
              <a:t>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8278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F2226-70CA-8D26-56DB-5109EFCA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Willkommen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02E04-260E-B26A-0DFD-921EEEF9F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73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7D53C-0E32-5385-125F-B14EC1F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Erwartungen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38908-FC68-A037-6D7D-819368FD8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60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2F6B-5BDE-1705-44D8-A96762EF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8D4FE-AE41-69E7-5116-D1DD512C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Grundlagen vertieft</a:t>
            </a:r>
          </a:p>
          <a:p>
            <a:r>
              <a:rPr lang="de-DE" dirty="0"/>
              <a:t>Unterstützende Werkzeuge kennengelernt</a:t>
            </a:r>
          </a:p>
          <a:p>
            <a:r>
              <a:rPr lang="de-DE" dirty="0"/>
              <a:t>Bereit fürs eigene Projekt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…feine Zeit gehabt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473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89B9D-F14F-F0A7-AABF-2EF41FAE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Inhalte: Tag 1 - Freitag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5472C-0A82-B359-4856-89EFD3B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Einstieg in Python</a:t>
            </a:r>
          </a:p>
          <a:p>
            <a:pPr lvl="1"/>
            <a:r>
              <a:rPr lang="de-DE" dirty="0"/>
              <a:t>Das nötigste einrichten</a:t>
            </a:r>
          </a:p>
          <a:p>
            <a:pPr lvl="1"/>
            <a:r>
              <a:rPr lang="de-DE" dirty="0"/>
              <a:t>Wissen aktivieren </a:t>
            </a:r>
          </a:p>
          <a:p>
            <a:pPr lvl="1"/>
            <a:r>
              <a:rPr lang="de-DE" dirty="0"/>
              <a:t>loslegen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Kennenlernen </a:t>
            </a:r>
            <a:r>
              <a:rPr lang="de-DE" dirty="0" err="1"/>
              <a:t>Microbit</a:t>
            </a:r>
            <a:r>
              <a:rPr lang="de-DE" dirty="0"/>
              <a:t> &amp; Sensoren Box</a:t>
            </a:r>
          </a:p>
          <a:p>
            <a:pPr lvl="1"/>
            <a:r>
              <a:rPr lang="de-DE" dirty="0"/>
              <a:t>Was ist und kann der </a:t>
            </a:r>
            <a:r>
              <a:rPr lang="de-DE" dirty="0" err="1"/>
              <a:t>Microbit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Weitere Information (Einsatzmöglichkeiten mit </a:t>
            </a:r>
            <a:r>
              <a:rPr lang="de-DE" dirty="0" err="1"/>
              <a:t>SuS</a:t>
            </a:r>
            <a:r>
              <a:rPr lang="de-DE" dirty="0"/>
              <a:t>, etc.)</a:t>
            </a:r>
            <a:br>
              <a:rPr lang="de-DE" dirty="0"/>
            </a:br>
            <a:endParaRPr lang="de-DE" dirty="0"/>
          </a:p>
          <a:p>
            <a:r>
              <a:rPr lang="de-DE" dirty="0"/>
              <a:t>Werkzeuge einrichten &amp; kennenlernen</a:t>
            </a:r>
          </a:p>
          <a:p>
            <a:pPr lvl="1"/>
            <a:r>
              <a:rPr lang="de-DE" dirty="0"/>
              <a:t>Übersicht: Wie &amp; mit Was arbeiten wir</a:t>
            </a:r>
          </a:p>
          <a:p>
            <a:pPr lvl="1"/>
            <a:r>
              <a:rPr lang="de-DE" dirty="0"/>
              <a:t>Alle Werkzeuge sind parat (VS Code, </a:t>
            </a:r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Github</a:t>
            </a:r>
            <a:r>
              <a:rPr lang="de-DE" dirty="0"/>
              <a:t> Desktop)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61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A171E-CEB1-9357-D586-8535B742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Inhalte: Tag 2 - Samstag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3590-10DA-BD5C-C543-3D4D2F96C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 Themen von Tag 1 aufarbeiten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Liegengebliebenes oder offene Fragen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Microbit</a:t>
            </a:r>
            <a:r>
              <a:rPr lang="de-DE" dirty="0"/>
              <a:t> via Python programmieren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Microbit</a:t>
            </a:r>
            <a:r>
              <a:rPr lang="de-DE" dirty="0"/>
              <a:t> Programmierschnittstelle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Eingebaute Sensoren kennenlernen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0769A7-94C7-DB3B-63BC-427A820C0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de-DE" dirty="0"/>
              <a:t>Sensoren Box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Was ist in der </a:t>
            </a:r>
            <a:r>
              <a:rPr lang="de-DE" dirty="0" err="1"/>
              <a:t>Boxund</a:t>
            </a:r>
            <a:r>
              <a:rPr lang="de-DE" dirty="0"/>
              <a:t> kann der </a:t>
            </a:r>
            <a:r>
              <a:rPr lang="de-DE" dirty="0" err="1"/>
              <a:t>Microbit</a:t>
            </a:r>
            <a:r>
              <a:rPr lang="de-D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Was ist in meiner Box?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 startAt="3"/>
            </a:pPr>
            <a:r>
              <a:rPr lang="de-DE" dirty="0"/>
              <a:t>Vorbereitung auf Projekt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Inspirationsquellen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dirty="0"/>
              <a:t>Machbarkeit geprüft</a:t>
            </a:r>
          </a:p>
        </p:txBody>
      </p:sp>
    </p:spTree>
    <p:extLst>
      <p:ext uri="{BB962C8B-B14F-4D97-AF65-F5344CB8AC3E}">
        <p14:creationId xmlns:p14="http://schemas.microsoft.com/office/powerpoint/2010/main" val="100181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2691-B1DC-8582-76D6-FB6C0378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1E580-CCC8-E5D1-3C63-C75EB98C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Selbstständig ausgearbeitet</a:t>
            </a:r>
          </a:p>
          <a:p>
            <a:pPr lvl="1"/>
            <a:r>
              <a:rPr lang="de-DE" dirty="0"/>
              <a:t>Ideen aus dem Internet </a:t>
            </a:r>
          </a:p>
          <a:p>
            <a:pPr lvl="1"/>
            <a:r>
              <a:rPr lang="de-DE" dirty="0"/>
              <a:t>Raubmörderkopieren macht traurig</a:t>
            </a:r>
            <a:br>
              <a:rPr lang="de-DE" dirty="0"/>
            </a:br>
            <a:endParaRPr lang="de-DE" dirty="0"/>
          </a:p>
          <a:p>
            <a:r>
              <a:rPr lang="de-DE" dirty="0"/>
              <a:t>Prototyp funktionstüchtig – auch bei mir ;-) </a:t>
            </a:r>
          </a:p>
          <a:p>
            <a:pPr lvl="1"/>
            <a:r>
              <a:rPr lang="de-DE" dirty="0"/>
              <a:t>Alles dabei</a:t>
            </a:r>
          </a:p>
          <a:p>
            <a:pPr lvl="1"/>
            <a:r>
              <a:rPr lang="de-DE" dirty="0"/>
              <a:t>Abgabe via GIT </a:t>
            </a:r>
            <a:br>
              <a:rPr lang="de-DE" dirty="0"/>
            </a:br>
            <a:endParaRPr lang="de-DE" dirty="0"/>
          </a:p>
          <a:p>
            <a:r>
              <a:rPr lang="de-DE" dirty="0"/>
              <a:t>Erklärende schriftliche Arbeit (ca. 5 Seiten Text) </a:t>
            </a:r>
          </a:p>
          <a:p>
            <a:pPr lvl="1"/>
            <a:r>
              <a:rPr lang="de-DE" dirty="0"/>
              <a:t>Aufzeigen von: </a:t>
            </a:r>
          </a:p>
          <a:p>
            <a:pPr lvl="2"/>
            <a:r>
              <a:rPr lang="de-DE" dirty="0"/>
              <a:t>Problemstellung – Überlegung - Umsetzung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944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76E16-747E-B2D9-0E18-94B1D7EF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E33EF-C4D0-0B5B-DB20-3FB9878549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Freitag</a:t>
            </a:r>
          </a:p>
          <a:p>
            <a:pPr lvl="1"/>
            <a:r>
              <a:rPr lang="de-AT" dirty="0"/>
              <a:t>14:00 – Start</a:t>
            </a:r>
          </a:p>
          <a:p>
            <a:pPr lvl="2"/>
            <a:r>
              <a:rPr lang="de-AT" dirty="0"/>
              <a:t>15:30 – Pause </a:t>
            </a:r>
          </a:p>
          <a:p>
            <a:pPr lvl="1"/>
            <a:r>
              <a:rPr lang="de-AT" dirty="0"/>
              <a:t>17:15 – Ende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C340100-C1C7-3BA1-DD5C-FC1656DA8C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Samstag</a:t>
            </a:r>
          </a:p>
          <a:p>
            <a:pPr lvl="1"/>
            <a:r>
              <a:rPr lang="de-DE" dirty="0"/>
              <a:t>09:00 – Teil I</a:t>
            </a:r>
          </a:p>
          <a:p>
            <a:pPr lvl="2"/>
            <a:r>
              <a:rPr lang="de-DE" dirty="0"/>
              <a:t>12:15 – Mittag </a:t>
            </a:r>
          </a:p>
          <a:p>
            <a:pPr lvl="1"/>
            <a:r>
              <a:rPr lang="de-DE" dirty="0"/>
              <a:t>13:15 – Teil II </a:t>
            </a:r>
          </a:p>
          <a:p>
            <a:pPr lvl="2"/>
            <a:r>
              <a:rPr lang="de-DE" dirty="0"/>
              <a:t>16:30 – Ende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2953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Ausschnitt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Breitbild</PresentationFormat>
  <Paragraphs>70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Verdana</vt:lpstr>
      <vt:lpstr>Wingdings 3</vt:lpstr>
      <vt:lpstr>Facet</vt:lpstr>
      <vt:lpstr>Ausschnitt</vt:lpstr>
      <vt:lpstr>Python-Workshop powered by BBC Microbit </vt:lpstr>
      <vt:lpstr>Willkommen</vt:lpstr>
      <vt:lpstr>Erwartungen</vt:lpstr>
      <vt:lpstr>Ziele</vt:lpstr>
      <vt:lpstr>Inhalte: Tag 1 - Freitag</vt:lpstr>
      <vt:lpstr>Inhalte: Tag 2 - Samstag</vt:lpstr>
      <vt:lpstr>Projekt</vt:lpstr>
      <vt:lpstr>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Python-Workshop powered by BBC Microbit </dc:title>
  <dc:creator>Martin Münch</dc:creator>
  <cp:lastModifiedBy>Martin Münch</cp:lastModifiedBy>
  <cp:revision>12</cp:revision>
  <dcterms:created xsi:type="dcterms:W3CDTF">2023-04-21T12:07:34Z</dcterms:created>
  <dcterms:modified xsi:type="dcterms:W3CDTF">2023-04-29T09:53:23Z</dcterms:modified>
</cp:coreProperties>
</file>