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58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50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50073-2E64-4BE8-BB55-0FFD65A38EA4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7608-3A29-4A4A-B871-B717200B1B8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46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Activity</a:t>
            </a:r>
            <a:r>
              <a:rPr lang="de-DE" dirty="0"/>
              <a:t> Bar (Werkzeuge/Ansichten)</a:t>
            </a:r>
          </a:p>
          <a:p>
            <a:r>
              <a:rPr lang="de-DE" dirty="0"/>
              <a:t>2. Sidebar (Details zur Auswahl der </a:t>
            </a:r>
            <a:r>
              <a:rPr lang="de-DE" dirty="0" err="1"/>
              <a:t>Activity</a:t>
            </a:r>
            <a:r>
              <a:rPr lang="de-DE" dirty="0"/>
              <a:t> Bar) </a:t>
            </a:r>
          </a:p>
          <a:p>
            <a:r>
              <a:rPr lang="de-DE" dirty="0"/>
              <a:t>3. Editor Bereich</a:t>
            </a:r>
          </a:p>
          <a:p>
            <a:r>
              <a:rPr lang="de-DE" dirty="0"/>
              <a:t>4. </a:t>
            </a:r>
            <a:r>
              <a:rPr lang="de-DE" dirty="0" err="1"/>
              <a:t>Minimap</a:t>
            </a: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768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816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7608-3A29-4A4A-B871-B717200B1B84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721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157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676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33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097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3696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3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97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36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19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23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2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223AC78-9364-4583-AD3F-3164A13FA972}" type="datetimeFigureOut">
              <a:rPr lang="de-AT" smtClean="0"/>
              <a:t>28.04.2023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D8347ED-BCDC-4E29-A03A-85D1FD548549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772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9EB22-F50B-53D0-EFE8-14096ACF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379887"/>
            <a:ext cx="8361229" cy="2098226"/>
          </a:xfrm>
        </p:spPr>
        <p:txBody>
          <a:bodyPr/>
          <a:lstStyle/>
          <a:p>
            <a:r>
              <a:rPr lang="de-DE" dirty="0"/>
              <a:t>Microsoft Visual Studio Code</a:t>
            </a:r>
            <a:br>
              <a:rPr lang="de-DE" dirty="0"/>
            </a:br>
            <a:r>
              <a:rPr lang="de-DE" sz="4000" dirty="0"/>
              <a:t>- Grundlagen -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6BAA52-56EF-5923-F3E2-C5F76C0CF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61958"/>
            <a:ext cx="6831673" cy="1086237"/>
          </a:xfrm>
        </p:spPr>
        <p:txBody>
          <a:bodyPr/>
          <a:lstStyle/>
          <a:p>
            <a:r>
              <a:rPr lang="de-DE" dirty="0"/>
              <a:t>Tobi &amp; Martin | 2023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36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5A398-FCC5-703D-9A3D-254E340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Palette öffnen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D305654-945F-10EC-06F1-AD913A43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099718"/>
            <a:ext cx="5211762" cy="4347413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BAD42-F1FF-A912-EE0D-1C3F41DE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CTRL + SHIFT + P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5514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C0FDC-94C3-0DA2-3BF2-76F61A77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Datei öffnen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B26DC23-67FB-F0DF-131C-6C5F428E7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50" y="685800"/>
            <a:ext cx="5801535" cy="142894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C4013-43E8-F9E2-BD2D-9557B4E53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CTRL + P</a:t>
            </a:r>
            <a:endParaRPr lang="de-AT" sz="2400" b="1" dirty="0"/>
          </a:p>
        </p:txBody>
      </p:sp>
    </p:spTree>
    <p:extLst>
      <p:ext uri="{BB962C8B-B14F-4D97-AF65-F5344CB8AC3E}">
        <p14:creationId xmlns:p14="http://schemas.microsoft.com/office/powerpoint/2010/main" val="186385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5CD5-7C17-DF21-FD6E-EE458A8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Shortcuts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A7D5E-D3E3-006D-3172-41CF37B7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CTRL + TAB: Durch Tabs scrollen</a:t>
            </a:r>
          </a:p>
          <a:p>
            <a:r>
              <a:rPr lang="de-DE" dirty="0"/>
              <a:t>CTRL + #: markierte Zeilen auskommentieren</a:t>
            </a:r>
          </a:p>
          <a:p>
            <a:r>
              <a:rPr lang="de-AT" dirty="0"/>
              <a:t>SHIFT + ALT + </a:t>
            </a:r>
            <a:r>
              <a:rPr lang="de-AT" dirty="0" err="1"/>
              <a:t>cursor</a:t>
            </a:r>
            <a:r>
              <a:rPr lang="de-AT" dirty="0"/>
              <a:t> (hoch oder runter): Zeile kopieren und oben oder unten einfügen</a:t>
            </a:r>
          </a:p>
          <a:p>
            <a:r>
              <a:rPr lang="de-AT" dirty="0"/>
              <a:t>CTRL + ENTER: neue Zeile darunter einfügen</a:t>
            </a:r>
          </a:p>
          <a:p>
            <a:r>
              <a:rPr lang="de-AT" dirty="0"/>
              <a:t>CTRL + SHIFT + K: aktuelle Zeile löschen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6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69B8A-3AFF-BEBA-D8CF-F6ABF512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Deep Dive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B90D2-6C6C-5544-2328-92F7CF5C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https://code.visualstudio.com/docs/getstarted/tips-and-tricks</a:t>
            </a:r>
          </a:p>
        </p:txBody>
      </p:sp>
    </p:spTree>
    <p:extLst>
      <p:ext uri="{BB962C8B-B14F-4D97-AF65-F5344CB8AC3E}">
        <p14:creationId xmlns:p14="http://schemas.microsoft.com/office/powerpoint/2010/main" val="36807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DC15AB2-C1C7-D60E-1570-934FBD8158A7}"/>
              </a:ext>
            </a:extLst>
          </p:cNvPr>
          <p:cNvGrpSpPr/>
          <p:nvPr/>
        </p:nvGrpSpPr>
        <p:grpSpPr>
          <a:xfrm>
            <a:off x="110215" y="388815"/>
            <a:ext cx="11971569" cy="6080369"/>
            <a:chOff x="64712" y="0"/>
            <a:chExt cx="7201407" cy="36576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2D4EA63D-1B48-C6EC-ABCA-4A9DB7D5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88" b="46667"/>
            <a:stretch/>
          </p:blipFill>
          <p:spPr>
            <a:xfrm>
              <a:off x="64712" y="0"/>
              <a:ext cx="5742119" cy="36576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C7B3181-8D24-F21F-3C11-58DE89AE2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88" b="46667"/>
            <a:stretch/>
          </p:blipFill>
          <p:spPr>
            <a:xfrm>
              <a:off x="5806831" y="0"/>
              <a:ext cx="1459288" cy="3657600"/>
            </a:xfrm>
            <a:prstGeom prst="rect">
              <a:avLst/>
            </a:prstGeom>
          </p:spPr>
        </p:pic>
      </p:grpSp>
      <p:sp>
        <p:nvSpPr>
          <p:cNvPr id="8" name="Titel 7">
            <a:extLst>
              <a:ext uri="{FF2B5EF4-FFF2-40B4-BE49-F238E27FC236}">
                <a16:creationId xmlns:a16="http://schemas.microsoft.com/office/drawing/2014/main" id="{F5F6E9EA-E498-B788-D2FC-219F80078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BBCEBFC8-CF9E-E362-7B68-30EF5FEFC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039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21B2CAD0-C70A-51AE-86A1-685BA8C3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mehreren Editoren arbeiten</a:t>
            </a:r>
            <a:endParaRPr lang="de-AT" dirty="0"/>
          </a:p>
        </p:txBody>
      </p:sp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9769DCED-FEC7-25CF-723A-D72D23722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4"/>
          <a:stretch/>
        </p:blipFill>
        <p:spPr>
          <a:xfrm>
            <a:off x="5812851" y="810040"/>
            <a:ext cx="6145648" cy="4280948"/>
          </a:xfr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C6E7EC3-1164-8539-7756-D37E64CF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Per </a:t>
            </a:r>
            <a:r>
              <a:rPr lang="de-DE" dirty="0" err="1"/>
              <a:t>drag</a:t>
            </a:r>
            <a:r>
              <a:rPr lang="de-DE" dirty="0"/>
              <a:t> &amp; </a:t>
            </a:r>
            <a:r>
              <a:rPr lang="de-DE" dirty="0" err="1"/>
              <a:t>drop</a:t>
            </a:r>
            <a:r>
              <a:rPr lang="de-DE" dirty="0"/>
              <a:t> nebeneinander ziehen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2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0A7D4B2-0F20-89C2-4323-014CC0C24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0"/>
          <a:stretch/>
        </p:blipFill>
        <p:spPr>
          <a:xfrm>
            <a:off x="7419977" y="228153"/>
            <a:ext cx="3114899" cy="640169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D711CA34-CFBD-A444-F628-02A092C0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Auto Save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D70E99-7A9F-F93D-FA09-4369D813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5708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9D974-6C6A-2C93-1E1F-498B0602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0B1D13D-DD80-8A51-849A-628D6559D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785876"/>
            <a:ext cx="5211762" cy="4975097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AF5783-42D9-82C2-F797-10891F00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1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C65F0-F33A-ABEF-3F81-9ADB3E05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Markdown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32F9BDF-5468-B315-7839-71C1230B1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387590"/>
            <a:ext cx="5211762" cy="377167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9E6DBD-76C8-3844-E8A8-6F4CF9D3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497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0BCA8EE-141A-C6E2-F0AF-5BA96E734E0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434975"/>
            <a:ext cx="10801350" cy="5988050"/>
          </a:xfrm>
        </p:spPr>
      </p:pic>
    </p:spTree>
    <p:extLst>
      <p:ext uri="{BB962C8B-B14F-4D97-AF65-F5344CB8AC3E}">
        <p14:creationId xmlns:p14="http://schemas.microsoft.com/office/powerpoint/2010/main" val="192188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A16FD-5F38-FC3D-2544-E181D8DC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 err="1"/>
              <a:t>Rename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DB8F295-9340-709F-B463-60711B58D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694" y="685800"/>
            <a:ext cx="5982535" cy="350568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90E3BC-6EAC-9E10-5886-FA622EB5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AT" sz="2400" b="1" dirty="0"/>
              <a:t>F2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35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5D25D-6CCF-E0D3-31DD-30B6ADCB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Funktion:</a:t>
            </a:r>
            <a:br>
              <a:rPr lang="de-DE" dirty="0"/>
            </a:br>
            <a:r>
              <a:rPr lang="de-DE" dirty="0"/>
              <a:t>Im Explorer anzeigen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CB0ECE7-4EA2-9C5E-2511-55153BD17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225277"/>
            <a:ext cx="5211762" cy="4096295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BE3C1-6C80-A2A4-EDC6-4918CB3F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984547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158</Words>
  <Application>Microsoft Office PowerPoint</Application>
  <PresentationFormat>Breitbild</PresentationFormat>
  <Paragraphs>29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Ausschnitt</vt:lpstr>
      <vt:lpstr>Microsoft Visual Studio Code - Grundlagen -</vt:lpstr>
      <vt:lpstr>PowerPoint-Präsentation</vt:lpstr>
      <vt:lpstr>Mit mehreren Editoren arbeiten</vt:lpstr>
      <vt:lpstr>Nützliche Funktion: Auto Save</vt:lpstr>
      <vt:lpstr>Erweiterungen</vt:lpstr>
      <vt:lpstr>Markdown</vt:lpstr>
      <vt:lpstr>PowerPoint-Präsentation</vt:lpstr>
      <vt:lpstr>Nützliche Funktion: Rename</vt:lpstr>
      <vt:lpstr>Nützliche Funktion: Im Explorer anzeigen</vt:lpstr>
      <vt:lpstr>Nützliche Funktion: Palette öffnen</vt:lpstr>
      <vt:lpstr>Nützliche Funktion: Datei öffnen</vt:lpstr>
      <vt:lpstr>Nützliche Shortcuts</vt:lpstr>
      <vt:lpstr>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Visual Studio Code - Grundlagen -</dc:title>
  <dc:creator>Martin Münch</dc:creator>
  <cp:lastModifiedBy>Martin Münch</cp:lastModifiedBy>
  <cp:revision>3</cp:revision>
  <dcterms:created xsi:type="dcterms:W3CDTF">2023-04-28T11:15:56Z</dcterms:created>
  <dcterms:modified xsi:type="dcterms:W3CDTF">2023-04-28T12:08:14Z</dcterms:modified>
</cp:coreProperties>
</file>