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EC39-630B-4EFD-B189-10BAA7273AE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9BD-2B54-4831-8CCD-0536DA09D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1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EC39-630B-4EFD-B189-10BAA7273AE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69BD-2B54-4831-8CCD-0536DA09D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6778" y="1615280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ARCADE GAMES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46167" y="2290037"/>
            <a:ext cx="9725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FROGGER – Opens </a:t>
            </a:r>
            <a:r>
              <a:rPr lang="en-GB" sz="4000" dirty="0" err="1"/>
              <a:t>F</a:t>
            </a:r>
            <a:r>
              <a:rPr lang="en-GB" sz="4000" dirty="0" err="1" smtClean="0"/>
              <a:t>rogger</a:t>
            </a:r>
            <a:r>
              <a:rPr lang="en-GB" sz="4000" dirty="0" smtClean="0"/>
              <a:t> menu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97527" y="2992204"/>
            <a:ext cx="10823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SPACE INVADERS – Opens Space Invaders Menu</a:t>
            </a:r>
            <a:endParaRPr lang="en-GB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16778" y="3661241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Quit – Close Application 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16778" y="4976986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By James &amp; Michael Hadley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552007" y="416128"/>
            <a:ext cx="7714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/>
              <a:t>Main Menu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4809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6778" y="1615280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/>
              <a:t>Frogger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23166"/>
            <a:ext cx="949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Player Game – Goes to Game scene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316778" y="2931025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Options – Opens menu</a:t>
            </a:r>
            <a:endParaRPr lang="en-GB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16778" y="4246770"/>
            <a:ext cx="618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Quit – takes you back to Arcade games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16778" y="3538884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/>
              <a:t>Highscores</a:t>
            </a:r>
            <a:r>
              <a:rPr lang="en-GB" sz="4000" dirty="0" smtClean="0"/>
              <a:t> – opens scene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552007" y="245674"/>
            <a:ext cx="7714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err="1" smtClean="0"/>
              <a:t>Frogger</a:t>
            </a:r>
            <a:r>
              <a:rPr lang="en-GB" sz="5000" dirty="0" smtClean="0"/>
              <a:t> Menu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9560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dirty="0" smtClean="0"/>
              <a:t>Options </a:t>
            </a:r>
            <a:r>
              <a:rPr lang="en-GB" sz="5000" dirty="0" err="1" smtClean="0"/>
              <a:t>Frogger</a:t>
            </a:r>
            <a:r>
              <a:rPr lang="en-GB" sz="5000" dirty="0" smtClean="0"/>
              <a:t> Scene</a:t>
            </a:r>
            <a:endParaRPr lang="en-GB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GB" dirty="0" smtClean="0"/>
              <a:t>Sound - scene</a:t>
            </a:r>
          </a:p>
          <a:p>
            <a:pPr lvl="1"/>
            <a:r>
              <a:rPr lang="en-GB" dirty="0" smtClean="0"/>
              <a:t>Master</a:t>
            </a:r>
          </a:p>
          <a:p>
            <a:pPr lvl="1"/>
            <a:r>
              <a:rPr lang="en-GB" dirty="0" smtClean="0"/>
              <a:t>Music – 0 ---- 100</a:t>
            </a:r>
          </a:p>
          <a:p>
            <a:pPr lvl="1"/>
            <a:r>
              <a:rPr lang="en-GB" dirty="0" smtClean="0"/>
              <a:t>Hop </a:t>
            </a:r>
          </a:p>
          <a:p>
            <a:pPr lvl="1"/>
            <a:r>
              <a:rPr lang="en-GB" dirty="0" smtClean="0"/>
              <a:t>Splash</a:t>
            </a:r>
          </a:p>
          <a:p>
            <a:pPr lvl="1"/>
            <a:r>
              <a:rPr lang="en-GB" dirty="0" err="1" smtClean="0"/>
              <a:t>Smush</a:t>
            </a:r>
            <a:endParaRPr lang="en-GB" dirty="0"/>
          </a:p>
          <a:p>
            <a:pPr lvl="1"/>
            <a:r>
              <a:rPr lang="en-GB" dirty="0" smtClean="0"/>
              <a:t>Back Button to options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 To Play - scene</a:t>
            </a:r>
          </a:p>
          <a:p>
            <a:pPr lvl="1"/>
            <a:r>
              <a:rPr lang="en-GB" dirty="0" smtClean="0"/>
              <a:t>A – left</a:t>
            </a:r>
          </a:p>
          <a:p>
            <a:pPr lvl="1"/>
            <a:r>
              <a:rPr lang="en-GB" dirty="0" smtClean="0"/>
              <a:t>S – Down</a:t>
            </a:r>
          </a:p>
          <a:p>
            <a:pPr lvl="1"/>
            <a:r>
              <a:rPr lang="en-GB" dirty="0" smtClean="0"/>
              <a:t>D – Right</a:t>
            </a:r>
          </a:p>
          <a:p>
            <a:pPr lvl="1"/>
            <a:r>
              <a:rPr lang="en-GB" dirty="0" smtClean="0"/>
              <a:t>W – Forward</a:t>
            </a:r>
          </a:p>
          <a:p>
            <a:pPr lvl="1"/>
            <a:r>
              <a:rPr lang="en-GB" dirty="0" smtClean="0"/>
              <a:t>Back Button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Back Button to </a:t>
            </a:r>
            <a:r>
              <a:rPr lang="en-GB" dirty="0" err="1"/>
              <a:t>F</a:t>
            </a:r>
            <a:r>
              <a:rPr lang="en-GB" dirty="0" err="1" smtClean="0"/>
              <a:t>rogger</a:t>
            </a:r>
            <a:r>
              <a:rPr lang="en-GB" dirty="0" smtClean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19409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58" y="1906294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Space Invaders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42458" y="2614180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New Game – loads game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42458" y="3240790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Options – Opens menu</a:t>
            </a:r>
            <a:endParaRPr lang="en-GB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042458" y="4819114"/>
            <a:ext cx="618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Quit – takes you back to Arcade games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2" y="275078"/>
            <a:ext cx="11446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/>
              <a:t>Space Invaders Menu</a:t>
            </a:r>
            <a:endParaRPr lang="en-GB" sz="5000" dirty="0"/>
          </a:p>
        </p:txBody>
      </p:sp>
      <p:sp>
        <p:nvSpPr>
          <p:cNvPr id="9" name="TextBox 8"/>
          <p:cNvSpPr txBox="1"/>
          <p:nvPr/>
        </p:nvSpPr>
        <p:spPr>
          <a:xfrm>
            <a:off x="3042458" y="4029952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High scores </a:t>
            </a:r>
            <a:r>
              <a:rPr lang="en-GB" sz="4000" dirty="0" smtClean="0"/>
              <a:t>– opens scene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578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5955" y="443185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Space Invaders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975955" y="1151071"/>
            <a:ext cx="618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Play – Loads the game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975955" y="1758930"/>
            <a:ext cx="61846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Score</a:t>
            </a:r>
          </a:p>
          <a:p>
            <a:pPr algn="ctr"/>
            <a:r>
              <a:rPr lang="en-GB" sz="4000" dirty="0" smtClean="0"/>
              <a:t>Boss = 100</a:t>
            </a:r>
          </a:p>
          <a:p>
            <a:pPr algn="ctr"/>
            <a:r>
              <a:rPr lang="en-GB" sz="4000" dirty="0" smtClean="0"/>
              <a:t>Enemy 3 = 30</a:t>
            </a:r>
          </a:p>
          <a:p>
            <a:pPr algn="ctr"/>
            <a:r>
              <a:rPr lang="en-GB" sz="4000" dirty="0" smtClean="0"/>
              <a:t>Enemy 2 = 20</a:t>
            </a:r>
          </a:p>
          <a:p>
            <a:pPr algn="ctr"/>
            <a:r>
              <a:rPr lang="en-GB" sz="4000" dirty="0" smtClean="0"/>
              <a:t>Enemy 1 = 10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975955" y="5046231"/>
            <a:ext cx="618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Quit – takes you back to Arcade games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068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dirty="0" smtClean="0"/>
              <a:t>Options Space Invaders Scene</a:t>
            </a:r>
            <a:endParaRPr lang="en-GB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 smtClean="0"/>
              <a:t>Sound - Scene</a:t>
            </a:r>
          </a:p>
          <a:p>
            <a:pPr lvl="1"/>
            <a:r>
              <a:rPr lang="en-GB" dirty="0" smtClean="0"/>
              <a:t>Master</a:t>
            </a:r>
          </a:p>
          <a:p>
            <a:pPr lvl="1"/>
            <a:r>
              <a:rPr lang="en-GB" dirty="0" smtClean="0"/>
              <a:t>Music</a:t>
            </a:r>
          </a:p>
          <a:p>
            <a:pPr lvl="1"/>
            <a:r>
              <a:rPr lang="en-GB" dirty="0" smtClean="0"/>
              <a:t>Shooting</a:t>
            </a:r>
          </a:p>
          <a:p>
            <a:pPr lvl="1"/>
            <a:r>
              <a:rPr lang="en-GB" dirty="0" smtClean="0"/>
              <a:t>Explosion</a:t>
            </a:r>
          </a:p>
          <a:p>
            <a:pPr lvl="1"/>
            <a:r>
              <a:rPr lang="en-GB" dirty="0" smtClean="0"/>
              <a:t>Back to options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How To Play - Scene</a:t>
            </a:r>
          </a:p>
          <a:p>
            <a:pPr lvl="1"/>
            <a:r>
              <a:rPr lang="en-GB" dirty="0" smtClean="0"/>
              <a:t>A / Left Arrow – Move Left</a:t>
            </a:r>
          </a:p>
          <a:p>
            <a:pPr lvl="1"/>
            <a:r>
              <a:rPr lang="en-GB" dirty="0" smtClean="0"/>
              <a:t>D / Right Arrow – Move Right</a:t>
            </a:r>
          </a:p>
          <a:p>
            <a:pPr lvl="1"/>
            <a:r>
              <a:rPr lang="en-GB" dirty="0" smtClean="0"/>
              <a:t>Space – Fire</a:t>
            </a:r>
          </a:p>
          <a:p>
            <a:pPr lvl="1"/>
            <a:r>
              <a:rPr lang="en-GB" dirty="0" smtClean="0"/>
              <a:t>Back to options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Back Button to space invaders menu</a:t>
            </a:r>
          </a:p>
        </p:txBody>
      </p:sp>
    </p:spTree>
    <p:extLst>
      <p:ext uri="{BB962C8B-B14F-4D97-AF65-F5344CB8AC3E}">
        <p14:creationId xmlns:p14="http://schemas.microsoft.com/office/powerpoint/2010/main" val="31253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dirty="0" smtClean="0"/>
              <a:t>High Scores Scene</a:t>
            </a:r>
            <a:endParaRPr lang="en-GB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- 100</a:t>
            </a:r>
          </a:p>
          <a:p>
            <a:r>
              <a:rPr lang="en-GB" dirty="0" smtClean="0"/>
              <a:t>B - 10</a:t>
            </a:r>
          </a:p>
          <a:p>
            <a:r>
              <a:rPr lang="en-GB" dirty="0" smtClean="0"/>
              <a:t>C - 1333</a:t>
            </a:r>
          </a:p>
          <a:p>
            <a:r>
              <a:rPr lang="en-GB" dirty="0" smtClean="0"/>
              <a:t>D – 246375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951913"/>
            <a:ext cx="228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to game 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Options Frogger Scene</vt:lpstr>
      <vt:lpstr>PowerPoint Presentation</vt:lpstr>
      <vt:lpstr>PowerPoint Presentation</vt:lpstr>
      <vt:lpstr>Options Space Invaders Scene</vt:lpstr>
      <vt:lpstr>High Scores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Hadley</dc:creator>
  <cp:lastModifiedBy>James Hadley</cp:lastModifiedBy>
  <cp:revision>8</cp:revision>
  <dcterms:created xsi:type="dcterms:W3CDTF">2021-01-04T13:39:02Z</dcterms:created>
  <dcterms:modified xsi:type="dcterms:W3CDTF">2021-01-04T15:43:59Z</dcterms:modified>
</cp:coreProperties>
</file>