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F63B0B-6F99-48F8-A04A-D679566475D0}">
  <a:tblStyle styleId="{6CF63B0B-6F99-48F8-A04A-D679566475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c3056fb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c3056fb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e9f0745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e9f074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e9f0745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e9f0745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e9f0745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e9f0745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c3056fb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c3056fb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be6fd24d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be6fd24d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c6d8c7f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c6d8c7f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d93d8e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d93d8e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Bray Team Week 12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4/15</a:t>
            </a:r>
            <a:r>
              <a:rPr lang="en"/>
              <a:t>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Deliverables</a:t>
            </a:r>
            <a:endParaRPr/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315300" y="9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{6CF63B0B-6F99-48F8-A04A-D679566475D0}</a:tableStyleId>
              </a:tblPr>
              <a:tblGrid>
                <a:gridCol w="2128350"/>
                <a:gridCol w="2128350"/>
                <a:gridCol w="2128350"/>
                <a:gridCol w="2128350"/>
              </a:tblGrid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Percentage Done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Begin potentiometer validation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Avery/Michael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50%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Do more test runs.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Strain Gauge Measurement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Zack/ Michael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75%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Attached boards and jumper wires, get readings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motor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Cody/Travis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90%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Got readings, working on equation for torque.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Hall effect sensor 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Locke/Travis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50%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Get data readings.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Strain gauges Update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Broke when installing the stop bolts in the actuator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Have reservation </a:t>
            </a:r>
            <a:r>
              <a:rPr lang="en"/>
              <a:t>tomorrow</a:t>
            </a:r>
            <a:r>
              <a:rPr lang="en"/>
              <a:t> to epoxy new sensors into the stop bolts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Instead of soldering the wires will use alligator clips to prevent winding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Not too much of a set back, as we </a:t>
            </a:r>
            <a:r>
              <a:rPr lang="en"/>
              <a:t>already</a:t>
            </a:r>
            <a:r>
              <a:rPr lang="en"/>
              <a:t> were planning to fix the first stop bolt that broke.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Will start reading data as soon as Wednesday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 Effect </a:t>
            </a:r>
            <a:r>
              <a:rPr lang="en"/>
              <a:t>sensor Issues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Currently </a:t>
            </a:r>
            <a:r>
              <a:rPr lang="en"/>
              <a:t>troubleshooting as the Pi is not detecting the sensor.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 Cannot be found in the pi directory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Have code written and ready to test once the pi and the sensor integrate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82600" y="76200"/>
            <a:ext cx="6060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Potentiometer Reading explained</a:t>
            </a:r>
            <a:endParaRPr sz="2800"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57200" y="1109125"/>
            <a:ext cx="43362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Potentiometer read 86.4 consistently.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Reading should be 90 but when examining the ball you can see a slight slant.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Use the positioner to set the exact position to get accuracy </a:t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32152"/>
          <a:stretch/>
        </p:blipFill>
        <p:spPr>
          <a:xfrm>
            <a:off x="5873500" y="933600"/>
            <a:ext cx="2290326" cy="20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33541"/>
          <a:stretch/>
        </p:blipFill>
        <p:spPr>
          <a:xfrm>
            <a:off x="5873500" y="3005500"/>
            <a:ext cx="2290326" cy="202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Thursday, April 25th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4-5 PM (room </a:t>
            </a:r>
            <a:r>
              <a:rPr lang="en"/>
              <a:t>reserved</a:t>
            </a:r>
            <a:r>
              <a:rPr lang="en"/>
              <a:t> from 3:30-5:30 PM)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ZACH 250 (12 person capacity)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Sent </a:t>
            </a:r>
            <a:r>
              <a:rPr lang="en"/>
              <a:t>parking</a:t>
            </a:r>
            <a:r>
              <a:rPr lang="en"/>
              <a:t> passes to Bray engineers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6001"/>
            <a:ext cx="8839203" cy="331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2076"/>
            <a:ext cx="8839199" cy="3344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Week’s </a:t>
            </a:r>
            <a:r>
              <a:rPr lang="en"/>
              <a:t>Deliverables</a:t>
            </a:r>
            <a:endParaRPr/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315300" y="9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{6CF63B0B-6F99-48F8-A04A-D679566475D0}</a:tableStyleId>
              </a:tblPr>
              <a:tblGrid>
                <a:gridCol w="2128350"/>
                <a:gridCol w="2128350"/>
                <a:gridCol w="2128350"/>
                <a:gridCol w="2128350"/>
              </a:tblGrid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Percentage Done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Begin potentiometer validation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Avery/Michael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50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Do more test runs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Strain Gauge Measurement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Zack/ Michael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75%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Attached boards and jumper wires, get readings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motor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Cody/Travis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9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0%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Got readings, working on equation for torque.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Hall effect sensor 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Locke/Travis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50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Get data readings.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