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C6AC1F-35D9-4503-9612-C7AC6616B1D5}">
  <a:tblStyle styleId="{72C6AC1F-35D9-4503-9612-C7AC6616B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6d8c7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c6d8c7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d93d8e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d93d8e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3056f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3056f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0fdd9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0fdd9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0fdd9c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f0fdd9c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f0fdd9c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f0fdd9c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0fdd9c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0fdd9c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f0fdd9c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f0fdd9c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3056fb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3056fb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e6fd24d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be6fd24d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13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4/22</a:t>
            </a:r>
            <a:r>
              <a:rPr lang="en"/>
              <a:t>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076"/>
            <a:ext cx="8839199" cy="334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</a:t>
            </a:r>
            <a:r>
              <a:rPr lang="en"/>
              <a:t>Deliverables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08525" y="1027975"/>
            <a:ext cx="85638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everything.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{72C6AC1F-35D9-4503-9612-C7AC6616B1D5}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Begin potentiometer validation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Avery/Michael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Do more test runs.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Strain Gauge Measurement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Zack/ 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75%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Attached boards and jumper wires, get readings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motor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90%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Got readings, working on equation for torque.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Hall effect sensor 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Get data readings.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Potentiometer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Epoxied potentiometer into valve - worked very well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Got consistent readings for 150+ actuations - good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2124250"/>
            <a:ext cx="4579466" cy="27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2124250"/>
            <a:ext cx="4579464" cy="27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Potentiometer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30-35 turns for each PSI for significant data analysis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All st.dev’s less than 0.7 (good as Bray wants less than +/- 2 degree </a:t>
            </a:r>
            <a:r>
              <a:rPr lang="en">
                <a:solidFill>
                  <a:schemeClr val="dk1"/>
                </a:solidFill>
              </a:rPr>
              <a:t>error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625" y="2034288"/>
            <a:ext cx="46482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 Effect Sensor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Asked Bray’s engineers what they thought about code - discussing today with them after studio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 Gauges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Successfully re-inserted new strain gauges into bolts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Readings do not change though when bolts are hit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Possible physical issue but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ill continue to investigate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50" y="1969175"/>
            <a:ext cx="3672248" cy="275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Motor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Bought current voltage sensors (cheap, no biggie)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Current generated by a ¼ turn too small to read with basic current sensors.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Voltage sensors reduced noise in the voltage readings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Thursday, April 25th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1-2 PM (room </a:t>
            </a:r>
            <a:r>
              <a:rPr lang="en">
                <a:solidFill>
                  <a:schemeClr val="dk1"/>
                </a:solidFill>
              </a:rPr>
              <a:t>reserved</a:t>
            </a:r>
            <a:r>
              <a:rPr lang="en">
                <a:solidFill>
                  <a:schemeClr val="dk1"/>
                </a:solidFill>
              </a:rPr>
              <a:t> from 12:30-2:30 PM)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ZACH 215 (13 person capacity)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Sent </a:t>
            </a:r>
            <a:r>
              <a:rPr lang="en">
                <a:solidFill>
                  <a:schemeClr val="dk1"/>
                </a:solidFill>
              </a:rPr>
              <a:t>parking</a:t>
            </a:r>
            <a:r>
              <a:rPr lang="en">
                <a:solidFill>
                  <a:schemeClr val="dk1"/>
                </a:solidFill>
              </a:rPr>
              <a:t> passes to Bray engineers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001"/>
            <a:ext cx="8839203" cy="331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