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420A80-7AA3-4408-BE35-E742ADFD1057}">
  <a:tblStyle styleId="{59420A80-7AA3-4408-BE35-E742ADFD10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3e03a70e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3e03a70e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3e03a70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3e03a70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8299e70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8299e70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8299e7018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8299e7018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8218b68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8218b68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8218b68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8218b68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8218b68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8218b68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3e03a70e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3e03a70e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3e03a70e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3e03a70e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Bray Team Week 3 Update</a:t>
            </a:r>
            <a:endParaRPr/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Avery Haynes, Locke Lehmann, Travis Carlson, Cody Sims, Zachary Walker, Michael Hager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2/5</a:t>
            </a:r>
            <a:r>
              <a:rPr lang="en"/>
              <a:t>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</a:t>
            </a:r>
            <a:r>
              <a:rPr lang="en"/>
              <a:t>Week's</a:t>
            </a:r>
            <a:r>
              <a:rPr lang="en"/>
              <a:t> Deliverables</a:t>
            </a:r>
            <a:endParaRPr/>
          </a:p>
        </p:txBody>
      </p:sp>
      <p:graphicFrame>
        <p:nvGraphicFramePr>
          <p:cNvPr id="146" name="Google Shape;146;p20"/>
          <p:cNvGraphicFramePr/>
          <p:nvPr/>
        </p:nvGraphicFramePr>
        <p:xfrm>
          <a:off x="315300" y="9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{59420A80-7AA3-4408-BE35-E742ADFD1057}</a:tableStyleId>
              </a:tblPr>
              <a:tblGrid>
                <a:gridCol w="2128350"/>
                <a:gridCol w="2128350"/>
                <a:gridCol w="2128350"/>
                <a:gridCol w="2128350"/>
              </a:tblGrid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Percentage Done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Notes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0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 sensor setup with valves and actuators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Cody/Travis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0%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Upon arrival of all supplies, begin system setup and follow test plan.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0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Build frame for valve and actuator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Zack/Michael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5%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Start building frame for when parts arrive for testing.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0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Purchase remaining parts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25%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Have talked with Bray, will do a final run through to see if we need to order anything else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Deliverables</a:t>
            </a:r>
            <a:endParaRPr/>
          </a:p>
        </p:txBody>
      </p:sp>
      <p:graphicFrame>
        <p:nvGraphicFramePr>
          <p:cNvPr id="91" name="Google Shape;91;p12"/>
          <p:cNvGraphicFramePr/>
          <p:nvPr/>
        </p:nvGraphicFramePr>
        <p:xfrm>
          <a:off x="315300" y="9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{59420A80-7AA3-4408-BE35-E742ADFD1057}</a:tableStyleId>
              </a:tblPr>
              <a:tblGrid>
                <a:gridCol w="2128350"/>
                <a:gridCol w="2128350"/>
                <a:gridCol w="2128350"/>
                <a:gridCol w="2128350"/>
              </a:tblGrid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Percentage Done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Notes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Formulate experimental design for 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Locke/Avery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100%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Completed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Peer Evaluation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100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%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Completed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Set up sensors in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valves/ actuator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Cody/Travis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30</a:t>
                      </a:r>
                      <a:r>
                        <a:rPr lang="en">
                          <a:solidFill>
                            <a:schemeClr val="accent6"/>
                          </a:solidFill>
                        </a:rPr>
                        <a:t>%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First round of supplies arrived, second round to be purchased. Start date TBD by team soon.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Research data analysis methods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Michael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60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%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Have valid research for methods to analyze data with Raspberry Pi.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Experimental design: Potentiometer</a:t>
            </a:r>
            <a:endParaRPr sz="2400"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u="sng"/>
              <a:t>Hypothesis:</a:t>
            </a:r>
            <a:r>
              <a:rPr lang="en"/>
              <a:t> </a:t>
            </a:r>
            <a:r>
              <a:rPr lang="en" sz="1500">
                <a:solidFill>
                  <a:srgbClr val="7F7F7F"/>
                </a:solidFill>
              </a:rPr>
              <a:t>Design can achieve below 2% error from the actual rotational position of the ball valve under various temperature conditions.</a:t>
            </a:r>
            <a:endParaRPr sz="15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7F7F7F"/>
                </a:solidFill>
              </a:rPr>
              <a:t>Independent Variables:</a:t>
            </a:r>
            <a:r>
              <a:rPr lang="en" sz="1500">
                <a:solidFill>
                  <a:srgbClr val="7F7F7F"/>
                </a:solidFill>
              </a:rPr>
              <a:t>  Rotational position of the valve, surrounding temperature</a:t>
            </a:r>
            <a:endParaRPr sz="15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7F7F7F"/>
                </a:solidFill>
              </a:rPr>
              <a:t>Dependent variables:</a:t>
            </a:r>
            <a:r>
              <a:rPr lang="en" sz="1500">
                <a:solidFill>
                  <a:srgbClr val="7F7F7F"/>
                </a:solidFill>
              </a:rPr>
              <a:t> % Error</a:t>
            </a:r>
            <a:endParaRPr sz="15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200" y="2571751"/>
            <a:ext cx="3679525" cy="19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725" y="2571740"/>
            <a:ext cx="3679525" cy="1911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Experimental design: Hall effect sensor</a:t>
            </a:r>
            <a:endParaRPr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/>
              <a:t>Hypothesis:</a:t>
            </a:r>
            <a:r>
              <a:rPr lang="en"/>
              <a:t> </a:t>
            </a:r>
            <a:r>
              <a:rPr lang="en" sz="1500">
                <a:solidFill>
                  <a:srgbClr val="7F7F7F"/>
                </a:solidFill>
              </a:rPr>
              <a:t>Design can achieve below 2% error from the actual rotational position of the ball valve/butterfly valve under various temperature conditions.</a:t>
            </a:r>
            <a:endParaRPr sz="15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solidFill>
                  <a:srgbClr val="7F7F7F"/>
                </a:solidFill>
              </a:rPr>
              <a:t>Independent Variables:</a:t>
            </a:r>
            <a:r>
              <a:rPr lang="en" sz="1500">
                <a:solidFill>
                  <a:srgbClr val="7F7F7F"/>
                </a:solidFill>
              </a:rPr>
              <a:t>  Rotational position of the valve, surrounding temperature, distance between hall effect sensor and magnet.</a:t>
            </a:r>
            <a:endParaRPr sz="15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7F7F7F"/>
                </a:solidFill>
              </a:rPr>
              <a:t>Dependent variables:</a:t>
            </a:r>
            <a:r>
              <a:rPr lang="en" sz="1500">
                <a:solidFill>
                  <a:srgbClr val="7F7F7F"/>
                </a:solidFill>
              </a:rPr>
              <a:t> % Error</a:t>
            </a:r>
            <a:endParaRPr sz="15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7F7F7F"/>
                </a:solidFill>
              </a:rPr>
              <a:t>Initial distance testing: 0, 2, 4, 6, 8 ,10 mm </a:t>
            </a:r>
            <a:endParaRPr sz="1500">
              <a:solidFill>
                <a:srgbClr val="7F7F7F"/>
              </a:solidFill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522" y="2300572"/>
            <a:ext cx="4269275" cy="22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Experimental Design: Bolt Strain Gauge</a:t>
            </a:r>
            <a:endParaRPr sz="2400"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solidFill>
                  <a:schemeClr val="dk1"/>
                </a:solidFill>
              </a:rPr>
              <a:t>Hypothesis:</a:t>
            </a:r>
            <a:r>
              <a:rPr lang="en" sz="1500">
                <a:solidFill>
                  <a:schemeClr val="dk1"/>
                </a:solidFill>
              </a:rPr>
              <a:t> Design can achieve below 5% error from the actual torque of the actuator under various temperature and pressure conditions.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solidFill>
                  <a:schemeClr val="dk1"/>
                </a:solidFill>
              </a:rPr>
              <a:t>Independent variables</a:t>
            </a:r>
            <a:r>
              <a:rPr lang="en" sz="1500">
                <a:solidFill>
                  <a:schemeClr val="dk1"/>
                </a:solidFill>
              </a:rPr>
              <a:t>: Temperature, Pressure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solidFill>
                  <a:schemeClr val="dk1"/>
                </a:solidFill>
              </a:rPr>
              <a:t>Dependent variables:</a:t>
            </a:r>
            <a:r>
              <a:rPr lang="en" sz="1500">
                <a:solidFill>
                  <a:schemeClr val="dk1"/>
                </a:solidFill>
              </a:rPr>
              <a:t> % error</a:t>
            </a:r>
            <a:endParaRPr sz="1500"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73" y="2419600"/>
            <a:ext cx="4589451" cy="20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Experimental Design: Motor EMF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solidFill>
                  <a:schemeClr val="dk1"/>
                </a:solidFill>
              </a:rPr>
              <a:t>Hypothesis:</a:t>
            </a:r>
            <a:r>
              <a:rPr lang="en" sz="1500">
                <a:solidFill>
                  <a:schemeClr val="dk1"/>
                </a:solidFill>
              </a:rPr>
              <a:t> Design can achieve below 5% error from the actual torque of the actuator under various temperature and pressure conditions.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solidFill>
                  <a:schemeClr val="dk1"/>
                </a:solidFill>
              </a:rPr>
              <a:t>Independent variables</a:t>
            </a:r>
            <a:r>
              <a:rPr lang="en" sz="1500">
                <a:solidFill>
                  <a:schemeClr val="dk1"/>
                </a:solidFill>
              </a:rPr>
              <a:t>: Temperature, Pressure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solidFill>
                  <a:schemeClr val="dk1"/>
                </a:solidFill>
              </a:rPr>
              <a:t>Dependent variables:</a:t>
            </a:r>
            <a:r>
              <a:rPr lang="en" sz="1500">
                <a:solidFill>
                  <a:schemeClr val="dk1"/>
                </a:solidFill>
              </a:rPr>
              <a:t> % error</a:t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75" y="2232950"/>
            <a:ext cx="5626125" cy="25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Experimental Design: Combined Concepts</a:t>
            </a:r>
            <a:endParaRPr sz="2200"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dk1"/>
                </a:solidFill>
              </a:rPr>
              <a:t>Hypothesis</a:t>
            </a:r>
            <a:r>
              <a:rPr lang="en" sz="1600">
                <a:solidFill>
                  <a:schemeClr val="dk1"/>
                </a:solidFill>
              </a:rPr>
              <a:t>: Design concepts together still achieve the required error percent while under various pressures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dk1"/>
                </a:solidFill>
              </a:rPr>
              <a:t>Independent variables</a:t>
            </a:r>
            <a:r>
              <a:rPr lang="en" sz="1600">
                <a:solidFill>
                  <a:schemeClr val="dk1"/>
                </a:solidFill>
              </a:rPr>
              <a:t>: pressure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dk1"/>
                </a:solidFill>
              </a:rPr>
              <a:t>Dependent variables</a:t>
            </a:r>
            <a:r>
              <a:rPr lang="en" sz="1600">
                <a:solidFill>
                  <a:schemeClr val="dk1"/>
                </a:solidFill>
              </a:rPr>
              <a:t>: torque, position, error%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46" y="2369821"/>
            <a:ext cx="4985100" cy="22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5884200" y="3143625"/>
            <a:ext cx="325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Will </a:t>
            </a:r>
            <a:r>
              <a:rPr lang="en" sz="1600">
                <a:solidFill>
                  <a:schemeClr val="dk1"/>
                </a:solidFill>
              </a:rPr>
              <a:t>Temperature</a:t>
            </a:r>
            <a:r>
              <a:rPr lang="en" sz="1600">
                <a:solidFill>
                  <a:schemeClr val="dk1"/>
                </a:solidFill>
              </a:rPr>
              <a:t> test at room temp, 100℉, and 40℉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Budget/Materials Update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First parts ordered 1/15/24 (arrived, thru much confusion)</a:t>
            </a:r>
            <a:endParaRPr sz="22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For testing position deliverable &amp; collecting data ($128.27)</a:t>
            </a:r>
            <a:endParaRPr sz="19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Asked Bray during today’s call to send materials for:</a:t>
            </a:r>
            <a:endParaRPr sz="22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Activating &amp; toggling actuators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Vice to support valves during testing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Exact hall effect sensor used in </a:t>
            </a:r>
            <a:r>
              <a:rPr lang="en" sz="1900"/>
              <a:t>their traditional products</a:t>
            </a:r>
            <a:endParaRPr sz="19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Will order supplies for torque deliverables this week</a:t>
            </a:r>
            <a:endParaRPr sz="22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Bolt strain gauges, motor head &amp; belt, additional casing, hall effect sensor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50" y="1037551"/>
            <a:ext cx="8428099" cy="38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