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E3607-E4F7-4559-8EF3-82392EB2D3EC}">
  <a:tblStyle styleId="{3A6E3607-E4F7-4559-8EF3-82392EB2D3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e03a70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e03a70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59bdcd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59bdcd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- Avery 2/18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a8ffa4268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a8ffa4268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f59647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f59647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cf5964759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cf596475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cf5964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cf5964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3e03a70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3e03a70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e03a7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3e03a7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6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2/26</a:t>
            </a:r>
            <a:r>
              <a:rPr lang="en"/>
              <a:t>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{3A6E3607-E4F7-4559-8EF3-82392EB2D3EC}</a:tableStyleId>
              </a:tblPr>
              <a:tblGrid>
                <a:gridCol w="2128350"/>
                <a:gridCol w="2128350"/>
                <a:gridCol w="1980150"/>
                <a:gridCol w="22765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Implement sensors into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Zack/Locke/Cody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Inserted potentiometer into valve.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Purchase remaining parts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Strain Gauges purchased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, awaiting arrival.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Wire sensors into DAQ and computer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Wired connections made for one deliverable.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Check on FEDC pressurized air availability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All parts purchased, awaiting arrival.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Write report and make midterm presentation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All 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finished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, will turn in report tonight.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Purchasing</a:t>
            </a:r>
            <a:r>
              <a:rPr lang="en"/>
              <a:t> Updates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1109125"/>
            <a:ext cx="3571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Orders from Amazon &amp; DigiKey (# 2, 3) arrived Friday, 2/23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Waiting on strain gauges and adhesive from HBK (# 4)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a solenoid valve &amp; regulator to power the pneumatic actuator (</a:t>
            </a:r>
            <a:r>
              <a:rPr lang="en" sz="1600"/>
              <a:t>received</a:t>
            </a:r>
            <a:r>
              <a:rPr lang="en" sz="1600"/>
              <a:t> from Bray)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Waiting on A6 actuator &amp; valve repair kit (</a:t>
            </a:r>
            <a:r>
              <a:rPr lang="en" sz="1600"/>
              <a:t>received</a:t>
            </a:r>
            <a:r>
              <a:rPr lang="en" sz="1600"/>
              <a:t> from Bray)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Budget Update: $775.58 spent (out of $3,803 approved)</a:t>
            </a:r>
            <a:endParaRPr b="1" sz="1600"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400" y="1109125"/>
            <a:ext cx="4875199" cy="35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 Gauges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Ordered Cylindrical Strain gauges from HBK on 2/16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Using a resin epoxy to set them into S92 stop bolts, should be safe to cure in an oven (140 F)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2mm hole drilled into the bolt to a depth of maximum stress</a:t>
            </a:r>
            <a:endParaRPr sz="2200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94" y="3229625"/>
            <a:ext cx="2458775" cy="16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Potentiometer Status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Received potentiometers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Drilled hole in ball valve and inserted potentiometer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Attached potentiometer to Raspberry Pi</a:t>
            </a:r>
            <a:endParaRPr sz="1800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192132" y="2433150"/>
            <a:ext cx="1984443" cy="23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778" y="2433150"/>
            <a:ext cx="1870797" cy="23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775" y="2433150"/>
            <a:ext cx="1756525" cy="23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03" y="1166813"/>
            <a:ext cx="2454845" cy="28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Hall effect sensor testing </a:t>
            </a:r>
            <a:r>
              <a:rPr lang="en" sz="2500"/>
              <a:t>apparatus</a:t>
            </a:r>
            <a:endParaRPr sz="2500"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109125"/>
            <a:ext cx="40662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69570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 modeled using the hall effect sensor schematics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Will insert the hall effect sensor in bottom slot.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Cylinder represents the rotation magnet.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Spacing is 2mm per slot with a max of 20 mm and a min of 0mm</a:t>
            </a:r>
            <a:endParaRPr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Waiting to print assembly until </a:t>
            </a:r>
            <a:r>
              <a:rPr lang="en"/>
              <a:t>dimensions</a:t>
            </a:r>
            <a:r>
              <a:rPr lang="en"/>
              <a:t> can be verified with the part 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36" y="1224750"/>
            <a:ext cx="3211039" cy="3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Validation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Drill into stop bolts for strain gauges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Hall effect sensor, then insert into valve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 a way to firmly attach the electric motor to the actuator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 additional parts from Bray (in the mail) to use for testing and data collection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2" y="1000825"/>
            <a:ext cx="8975489" cy="33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Week's</a:t>
            </a:r>
            <a:r>
              <a:rPr lang="en"/>
              <a:t> Deliverables</a:t>
            </a:r>
            <a:endParaRPr/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{3A6E3607-E4F7-4559-8EF3-82392EB2D3EC}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 remaining parts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Awaiting arrival.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frame for valve and actuator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Made design.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 sensors into system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Need to drill into stop bolts.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Wire sensors into DAQ and computer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50%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Wired connections made for one deliverable.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