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CC562F-F0B4-4268-8FD2-2EE3672A76FD}">
  <a:tblStyle styleId="{57CC562F-F0B4-4268-8FD2-2EE3672A76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be6fd24d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be6fd24d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be6fd24d5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be6fd24d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be6fd24d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be6fd24d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be6fd24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be6fd24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be6fd24d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be6fd24d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- Avery 2/18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be6fd24d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be6fd24d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be6fd24d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be6fd24d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beab3515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beab3515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be6fd24d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be6fd24d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be6fd24d5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be6fd24d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beab3515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beab3515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344" y="155321"/>
            <a:ext cx="8747310" cy="48402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198344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856502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0" sz="5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i="1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832" y="614549"/>
            <a:ext cx="672336" cy="55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954" y="156028"/>
            <a:ext cx="8754094" cy="48314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795353" y="1570075"/>
            <a:ext cx="7553400" cy="2003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95353" y="2057193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8252636" y="2068667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3600"/>
              <a:buFont typeface="Arial"/>
              <a:buNone/>
              <a:defRPr b="0" i="0" sz="36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AM-LogoBox.png"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351" y="1068447"/>
            <a:ext cx="977298" cy="97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3305177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7910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7250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57200" y="173032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57200" y="2210146"/>
            <a:ext cx="40401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45033" y="173032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4645033" y="2210146"/>
            <a:ext cx="40419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457208" y="87830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3575050" y="878306"/>
            <a:ext cx="51117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457208" y="1804738"/>
            <a:ext cx="30084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792288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1792288" y="830179"/>
            <a:ext cx="5486400" cy="27156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792288" y="4025507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83088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756191"/>
            <a:ext cx="82296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52404" y="4931330"/>
            <a:ext cx="7050300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7867" y="173873"/>
            <a:ext cx="8568268" cy="6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287867" y="287335"/>
            <a:ext cx="90600" cy="43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MNbNvQGkyyK3i9GlO_gPbpAChDVwHI36/view" TargetMode="External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image" Target="../media/image16.jpg"/><Relationship Id="rId5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Bray Team Week 8 Update</a:t>
            </a:r>
            <a:endParaRPr/>
          </a:p>
        </p:txBody>
      </p:sp>
      <p:sp>
        <p:nvSpPr>
          <p:cNvPr id="85" name="Google Shape;85;p11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Avery Haynes, Locke Lehmann, Travis Carlson, Cody Sims, Zachary Walker, Michael Hager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3/18</a:t>
            </a:r>
            <a:r>
              <a:rPr lang="en"/>
              <a:t>/2024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Validation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Receive</a:t>
            </a:r>
            <a:r>
              <a:rPr lang="en"/>
              <a:t> and print 2nd iteration of hall effect test rig.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Begin testing with potentiometer in the </a:t>
            </a:r>
            <a:r>
              <a:rPr lang="en"/>
              <a:t>valve.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measuring time and voltage to see if a correct estimate of torque can be made.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Inquire with the FEDC on the proper environment to use the adhesives in and equipment that is needed.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9826"/>
            <a:ext cx="8839198" cy="3725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Week's Deliverables</a:t>
            </a:r>
            <a:endParaRPr/>
          </a:p>
        </p:txBody>
      </p:sp>
      <p:graphicFrame>
        <p:nvGraphicFramePr>
          <p:cNvPr id="162" name="Google Shape;162;p22"/>
          <p:cNvGraphicFramePr/>
          <p:nvPr/>
        </p:nvGraphicFramePr>
        <p:xfrm>
          <a:off x="315300" y="9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{57CC562F-F0B4-4268-8FD2-2EE3672A76FD}</a:tableStyleId>
              </a:tblPr>
              <a:tblGrid>
                <a:gridCol w="2128350"/>
                <a:gridCol w="2128350"/>
                <a:gridCol w="2128350"/>
                <a:gridCol w="2128350"/>
              </a:tblGrid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Tasks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Lead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Percentage Done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Notes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Begin potentiometer validation testing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Avery/Locke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5</a:t>
                      </a:r>
                      <a:r>
                        <a:rPr lang="en">
                          <a:solidFill>
                            <a:srgbClr val="E69138"/>
                          </a:solidFill>
                        </a:rPr>
                        <a:t>0%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Ready for testing.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motor 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Cody/Travis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50%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Motor mounted into the stem of the </a:t>
                      </a:r>
                      <a:r>
                        <a:rPr lang="en">
                          <a:solidFill>
                            <a:srgbClr val="E69138"/>
                          </a:solidFill>
                        </a:rPr>
                        <a:t>actuator. And wired to the Pi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 strain gauges into stop bolts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Zack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25</a:t>
                      </a:r>
                      <a:r>
                        <a:rPr lang="en">
                          <a:solidFill>
                            <a:srgbClr val="E69138"/>
                          </a:solidFill>
                        </a:rPr>
                        <a:t>%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Talk with FEDC about PPE and space</a:t>
                      </a:r>
                      <a:r>
                        <a:rPr lang="en">
                          <a:solidFill>
                            <a:srgbClr val="E69138"/>
                          </a:solidFill>
                        </a:rPr>
                        <a:t>.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Prep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Hall effect sensor Test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Locke/Travis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25%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Made design, received sensor, must print test rig using new circuit board.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Deliverables</a:t>
            </a:r>
            <a:endParaRPr/>
          </a:p>
        </p:txBody>
      </p:sp>
      <p:graphicFrame>
        <p:nvGraphicFramePr>
          <p:cNvPr id="91" name="Google Shape;91;p12"/>
          <p:cNvGraphicFramePr/>
          <p:nvPr/>
        </p:nvGraphicFramePr>
        <p:xfrm>
          <a:off x="315300" y="9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{57CC562F-F0B4-4268-8FD2-2EE3672A76FD}</a:tableStyleId>
              </a:tblPr>
              <a:tblGrid>
                <a:gridCol w="2128350"/>
                <a:gridCol w="2128350"/>
                <a:gridCol w="2128350"/>
                <a:gridCol w="2128350"/>
              </a:tblGrid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Tasks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Lead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Percentage Done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Notes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Begin potentiometer validation testing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Avery/Locke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6B26B"/>
                          </a:solidFill>
                        </a:rPr>
                        <a:t>80</a:t>
                      </a:r>
                      <a:r>
                        <a:rPr lang="en">
                          <a:solidFill>
                            <a:srgbClr val="F6B26B"/>
                          </a:solidFill>
                        </a:rPr>
                        <a:t>%</a:t>
                      </a:r>
                      <a:endParaRPr>
                        <a:solidFill>
                          <a:srgbClr val="F6B26B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6B26B"/>
                          </a:solidFill>
                        </a:rPr>
                        <a:t>Just need to test in the </a:t>
                      </a:r>
                      <a:r>
                        <a:rPr lang="en">
                          <a:solidFill>
                            <a:srgbClr val="F6B26B"/>
                          </a:solidFill>
                        </a:rPr>
                        <a:t>valve</a:t>
                      </a:r>
                      <a:endParaRPr>
                        <a:solidFill>
                          <a:srgbClr val="F6B26B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Build frame for valve and actuator and motor mount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Cody/Travis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6B26B"/>
                          </a:solidFill>
                        </a:rPr>
                        <a:t>80</a:t>
                      </a:r>
                      <a:r>
                        <a:rPr lang="en">
                          <a:solidFill>
                            <a:srgbClr val="F6B26B"/>
                          </a:solidFill>
                        </a:rPr>
                        <a:t>%</a:t>
                      </a:r>
                      <a:endParaRPr>
                        <a:solidFill>
                          <a:srgbClr val="F6B26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6B26B"/>
                          </a:solidFill>
                        </a:rPr>
                        <a:t>Motor mounted just need to complete </a:t>
                      </a:r>
                      <a:r>
                        <a:rPr lang="en">
                          <a:solidFill>
                            <a:srgbClr val="F6B26B"/>
                          </a:solidFill>
                        </a:rPr>
                        <a:t>valve</a:t>
                      </a:r>
                      <a:r>
                        <a:rPr lang="en">
                          <a:solidFill>
                            <a:srgbClr val="F6B26B"/>
                          </a:solidFill>
                        </a:rPr>
                        <a:t> mount</a:t>
                      </a:r>
                      <a:endParaRPr>
                        <a:solidFill>
                          <a:srgbClr val="F6B26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 sensors into system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Zack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6B26B"/>
                          </a:solidFill>
                        </a:rPr>
                        <a:t>50</a:t>
                      </a:r>
                      <a:r>
                        <a:rPr lang="en">
                          <a:solidFill>
                            <a:srgbClr val="F6B26B"/>
                          </a:solidFill>
                        </a:rPr>
                        <a:t>%</a:t>
                      </a:r>
                      <a:endParaRPr>
                        <a:solidFill>
                          <a:srgbClr val="F6B26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6B26B"/>
                          </a:solidFill>
                        </a:rPr>
                        <a:t>Successfully have drilled into stop bolts.</a:t>
                      </a:r>
                      <a:endParaRPr>
                        <a:solidFill>
                          <a:srgbClr val="F6B26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Wire sensors into DAQ and computer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Michael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100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%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Completed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.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Test Hall effect sensor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Locke/Travis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25%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Made design, received sensor, must print test rig using new circuit board.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Purchasing Updates</a:t>
            </a:r>
            <a:endParaRPr/>
          </a:p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457200" y="1109125"/>
            <a:ext cx="35712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Recently ordered Hall Effect Expansion Board ($16)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Will purchase materials for building testing rigs from Home Depot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Budget Update: $807.57 spent (out of $3,803 approved)</a:t>
            </a:r>
            <a:endParaRPr b="1" sz="1600"/>
          </a:p>
        </p:txBody>
      </p:sp>
      <p:pic>
        <p:nvPicPr>
          <p:cNvPr id="98" name="Google Shape;9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400" y="1294351"/>
            <a:ext cx="4810800" cy="2713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Potentiometer 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457200" y="1109125"/>
            <a:ext cx="41148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ADC Chips soldered and connected to the Raspberry Pi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now read Potentiometer to an exact degree of rotation instead of just analog</a:t>
            </a:r>
            <a:endParaRPr sz="1800"/>
          </a:p>
        </p:txBody>
      </p:sp>
      <p:pic>
        <p:nvPicPr>
          <p:cNvPr id="105" name="Google Shape;105;p14" title="IMG_6512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5375" y="1251625"/>
            <a:ext cx="2279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Strain Gauges</a:t>
            </a:r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8300" lvl="0" marL="457200" rtl="0" algn="l">
              <a:spcBef>
                <a:spcPts val="5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Cylindrical Strain gauges from HBK arrived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With some guidance from FEDC staff made nice drills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Next step - epoxy sensors into bolts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34912" l="9418" r="28206" t="33387"/>
          <a:stretch/>
        </p:blipFill>
        <p:spPr>
          <a:xfrm>
            <a:off x="401350" y="2698300"/>
            <a:ext cx="2638034" cy="1630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275" y="2058362"/>
            <a:ext cx="2101376" cy="27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 rotWithShape="1">
          <a:blip r:embed="rId5">
            <a:alphaModFix/>
          </a:blip>
          <a:srcRect b="48313" l="0" r="20451" t="19984"/>
          <a:stretch/>
        </p:blipFill>
        <p:spPr>
          <a:xfrm>
            <a:off x="3267562" y="2698300"/>
            <a:ext cx="3248502" cy="1630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Adhesives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457200" y="1109125"/>
            <a:ext cx="41148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EP 70 Comp A&amp;B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Registered with the FEDC and is in the chemical </a:t>
            </a:r>
            <a:r>
              <a:rPr lang="en" sz="2000"/>
              <a:t>cabinet</a:t>
            </a:r>
            <a:r>
              <a:rPr lang="en" sz="2000"/>
              <a:t>, must have proper PPE to use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Looking to use this week to install strain gauges into stop bolts</a:t>
            </a:r>
            <a:endParaRPr sz="2000"/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424" y="1528025"/>
            <a:ext cx="1597978" cy="213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9600" y="1528025"/>
            <a:ext cx="1597974" cy="2130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Hall effect sensor testing apparatus</a:t>
            </a:r>
            <a:endParaRPr sz="2500"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457200" y="1109125"/>
            <a:ext cx="40662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Found expansion </a:t>
            </a:r>
            <a:r>
              <a:rPr lang="en" sz="2000"/>
              <a:t>circuit</a:t>
            </a:r>
            <a:r>
              <a:rPr lang="en" sz="2000"/>
              <a:t> board that will connect the A1335 rotary hall effect </a:t>
            </a:r>
            <a:r>
              <a:rPr lang="en" sz="2000"/>
              <a:t>sensor</a:t>
            </a:r>
            <a:r>
              <a:rPr lang="en" sz="2000"/>
              <a:t> to the Raspberry Pi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Next step - Modify and print the test rig </a:t>
            </a:r>
            <a:r>
              <a:rPr lang="en" sz="2000"/>
              <a:t>according</a:t>
            </a:r>
            <a:r>
              <a:rPr lang="en" sz="2000"/>
              <a:t> to the new board specifications </a:t>
            </a:r>
            <a:endParaRPr sz="2000"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425" y="933600"/>
            <a:ext cx="1435250" cy="14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3364" y="2438594"/>
            <a:ext cx="2361374" cy="223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 Bracket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457200" y="1109125"/>
            <a:ext cx="3951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Motor mounted to actuator and ball valve system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Machined connecting slit to attached to the stem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Soldered</a:t>
            </a:r>
            <a:r>
              <a:rPr lang="en"/>
              <a:t> wires for motor to connect to the Pi.</a:t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225" y="1075413"/>
            <a:ext cx="2664626" cy="355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Positioner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457200" y="1109125"/>
            <a:ext cx="41148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/>
          </a:bodyPr>
          <a:lstStyle/>
          <a:p>
            <a:pPr indent="-369570" lvl="0" marL="457200" rtl="0" algn="l"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Able to power with a DC power supply set to 4-20mA</a:t>
            </a:r>
            <a:endParaRPr/>
          </a:p>
          <a:p>
            <a:pPr indent="-36957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Completed to last stage of </a:t>
            </a:r>
            <a:r>
              <a:rPr lang="en"/>
              <a:t>calibration.</a:t>
            </a:r>
            <a:r>
              <a:rPr lang="en"/>
              <a:t> Need to hook up to shop air </a:t>
            </a:r>
            <a:r>
              <a:rPr lang="en"/>
              <a:t>in order</a:t>
            </a:r>
            <a:r>
              <a:rPr lang="en"/>
              <a:t> to </a:t>
            </a:r>
            <a:r>
              <a:rPr lang="en"/>
              <a:t>complete calibration</a:t>
            </a:r>
            <a:endParaRPr/>
          </a:p>
          <a:p>
            <a:pPr indent="-36957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Learned how to navigate the menu and different settings</a:t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571" y="1168438"/>
            <a:ext cx="2525100" cy="336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