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9e3b2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9e3b2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069e3b2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069e3b2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a6f93e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2a6f93e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a6f93e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2a6f93e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Project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9/22/2023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Current/Upcoming Tasks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319775" y="1032475"/>
            <a:ext cx="85497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Research Topics/Deliverables: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Brainstorming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ideas for detecting true valve position/torque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Function Chain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Review SolidWorks parts and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assemblies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(are there more to send?)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Narrow down concepts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Quality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25"/>
            <a:ext cx="2448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Is this helpful?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Maybe for narrowing down </a:t>
            </a:r>
            <a:r>
              <a:rPr lang="en"/>
              <a:t>concepts</a:t>
            </a:r>
            <a:r>
              <a:rPr lang="en"/>
              <a:t> and seeing if they fit the criteria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29353"/>
          <a:stretch/>
        </p:blipFill>
        <p:spPr>
          <a:xfrm>
            <a:off x="2905721" y="933600"/>
            <a:ext cx="6238280" cy="42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506925" y="7135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Model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78025" y="1803625"/>
            <a:ext cx="2742000" cy="18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510025" y="2246025"/>
            <a:ext cx="151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Sense true valve 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891125" y="1925175"/>
            <a:ext cx="987000" cy="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779325" y="3174575"/>
            <a:ext cx="1079400" cy="39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653950" y="2027250"/>
            <a:ext cx="1283400" cy="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644250" y="3257225"/>
            <a:ext cx="1414800" cy="39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852250" y="2440500"/>
            <a:ext cx="10260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634525" y="2445350"/>
            <a:ext cx="1375800" cy="27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713675" y="1473150"/>
            <a:ext cx="13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Mechanical and Electrical Energy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833825" y="1701525"/>
            <a:ext cx="1516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Electrical Energy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833825" y="2941225"/>
            <a:ext cx="28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57200" y="1109125"/>
            <a:ext cx="19857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Actuator output torque deliverable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99" y="933599"/>
            <a:ext cx="6262375" cy="3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200" y="1109125"/>
            <a:ext cx="19857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True valve position</a:t>
            </a:r>
            <a:r>
              <a:rPr lang="en"/>
              <a:t> deliverable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687" y="933600"/>
            <a:ext cx="5930188" cy="40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29967" l="0" r="2771" t="0"/>
          <a:stretch/>
        </p:blipFill>
        <p:spPr>
          <a:xfrm>
            <a:off x="347425" y="2546900"/>
            <a:ext cx="2088099" cy="10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171675" y="933600"/>
            <a:ext cx="2439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Full Bridge Gauge configuration to sense torque: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shaft torsion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Could be attached to any stationary part against the stop bars that receives a torque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37942"/>
          <a:stretch/>
        </p:blipFill>
        <p:spPr>
          <a:xfrm>
            <a:off x="2276225" y="3630825"/>
            <a:ext cx="4018701" cy="1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2763300" y="2250513"/>
            <a:ext cx="23205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Cylindrical Strain Gauges: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Placed inside a fixed fastener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axial loads, not torsional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Could be placed on a stop bar. (inside the rotating shaft?)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825" y="1136538"/>
            <a:ext cx="1619925" cy="10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2763302" y="933600"/>
            <a:ext cx="251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Washer Strain Gauges: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Used in place of a washer in a fastener assembly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axial loads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Placed inline with stop bars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5500" y="3927225"/>
            <a:ext cx="2088100" cy="96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108050" y="2417050"/>
            <a:ext cx="28230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Rotational Torque Sensor: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Direct torque measurement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Rotary transducer &amp; slip ring mounted in-line with shaft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Mounted between actuator and valve stem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