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d8ba77ab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d8ba77ab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Zack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257da18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257da18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257da18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257da18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Travis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257da182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257da182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257da182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257da182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Locke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8344" y="155321"/>
            <a:ext cx="8747310" cy="484024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198344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8856502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2020492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  <a:defRPr b="0" sz="5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371600" y="3176543"/>
            <a:ext cx="64008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i="1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832" y="614549"/>
            <a:ext cx="672336" cy="55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1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SCwall.psd"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4954" y="156028"/>
            <a:ext cx="8754094" cy="483144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/>
          <p:nvPr/>
        </p:nvSpPr>
        <p:spPr>
          <a:xfrm>
            <a:off x="795353" y="1570075"/>
            <a:ext cx="7553400" cy="2003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795353" y="2057193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8252636" y="2068667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1124712" y="2154392"/>
            <a:ext cx="689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3600"/>
              <a:buFont typeface="Arial"/>
              <a:buNone/>
              <a:defRPr b="0" i="0" sz="36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TAM-LogoBox.png" id="39" name="Google Shape;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3351" y="1068447"/>
            <a:ext cx="977298" cy="977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22313" y="3305177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7910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1720517"/>
            <a:ext cx="403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648200" y="1720517"/>
            <a:ext cx="403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457200" y="72502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457200" y="173032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457200" y="2210146"/>
            <a:ext cx="40401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45033" y="173032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4645033" y="2210146"/>
            <a:ext cx="40419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457208" y="878306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3575050" y="878306"/>
            <a:ext cx="5111700" cy="3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457208" y="1804738"/>
            <a:ext cx="3008400" cy="2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1792288" y="3600452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0"/>
          <p:cNvSpPr/>
          <p:nvPr>
            <p:ph idx="2" type="pic"/>
          </p:nvPr>
        </p:nvSpPr>
        <p:spPr>
          <a:xfrm>
            <a:off x="1792288" y="830179"/>
            <a:ext cx="5486400" cy="27156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1792288" y="4025507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83088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756191"/>
            <a:ext cx="8229600" cy="28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152404" y="4931330"/>
            <a:ext cx="7050300" cy="0"/>
          </a:xfrm>
          <a:prstGeom prst="straightConnector1">
            <a:avLst/>
          </a:prstGeom>
          <a:noFill/>
          <a:ln cap="flat" cmpd="sng" w="12700">
            <a:solidFill>
              <a:srgbClr val="E4002B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7867" y="173873"/>
            <a:ext cx="8568268" cy="69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287867" y="287335"/>
            <a:ext cx="90600" cy="436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ctrTitle"/>
          </p:nvPr>
        </p:nvSpPr>
        <p:spPr>
          <a:xfrm>
            <a:off x="186450" y="2020500"/>
            <a:ext cx="8771100" cy="1102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731"/>
              <a:buFont typeface="Arial"/>
              <a:buNone/>
            </a:pPr>
            <a:r>
              <a:rPr lang="en" sz="3966"/>
              <a:t>Embedded Valve and Actuator Sensors:</a:t>
            </a:r>
            <a:endParaRPr sz="3966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740"/>
              <a:buFont typeface="Arial"/>
              <a:buNone/>
            </a:pPr>
            <a:r>
              <a:rPr lang="en" sz="3077"/>
              <a:t>Bray Team Elevator Pitch</a:t>
            </a:r>
            <a:endParaRPr sz="3077"/>
          </a:p>
        </p:txBody>
      </p:sp>
      <p:sp>
        <p:nvSpPr>
          <p:cNvPr id="85" name="Google Shape;85;p11"/>
          <p:cNvSpPr txBox="1"/>
          <p:nvPr>
            <p:ph idx="1" type="subTitle"/>
          </p:nvPr>
        </p:nvSpPr>
        <p:spPr>
          <a:xfrm>
            <a:off x="538350" y="3481350"/>
            <a:ext cx="8067300" cy="89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0000"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Avery Haynes, Locke Lehmann, Travis Carlson, Cody Sims, Zachary Walker, Michael Hager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11/27/2023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1" name="Google Shape;91;p12"/>
          <p:cNvSpPr txBox="1"/>
          <p:nvPr/>
        </p:nvSpPr>
        <p:spPr>
          <a:xfrm>
            <a:off x="511025" y="1041825"/>
            <a:ext cx="8196300" cy="16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Develop a method to internally measure valve position independent of an actuator and measure actuator output torque to increase the service life of the valve.</a:t>
            </a: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diagram of a mechanical device&#10;&#10;Description automatically generated" id="92" name="Google Shape;9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750" y="2343537"/>
            <a:ext cx="2923850" cy="251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9750" y="2343525"/>
            <a:ext cx="3483127" cy="251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Proposition</a:t>
            </a:r>
            <a:endParaRPr/>
          </a:p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i="1" lang="en" sz="2100"/>
              <a:t>Understanding actuator performance improves service life</a:t>
            </a:r>
            <a:endParaRPr i="1" sz="21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i="1" sz="21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100"/>
              <a:t>Creating a “smart” sensor system that can report output torque of an actuator and valve position in service will </a:t>
            </a:r>
            <a:r>
              <a:rPr lang="en" sz="2100" u="sng"/>
              <a:t>decrease downtime and </a:t>
            </a:r>
            <a:r>
              <a:rPr lang="en" sz="2100" u="sng"/>
              <a:t>maintenance</a:t>
            </a:r>
            <a:r>
              <a:rPr lang="en" sz="2100" u="sng"/>
              <a:t> costs</a:t>
            </a:r>
            <a:endParaRPr sz="2100" u="sng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5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Accurately sense actuator-valve system properties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Embedded product ready for service deployment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Easy to </a:t>
            </a:r>
            <a:r>
              <a:rPr lang="en" sz="2100"/>
              <a:t>understand</a:t>
            </a:r>
            <a:r>
              <a:rPr lang="en" sz="2100"/>
              <a:t> data for the customer</a:t>
            </a:r>
            <a:endParaRPr sz="21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6925" y="3825675"/>
            <a:ext cx="1574975" cy="104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Underlying “Magic”</a:t>
            </a:r>
            <a:endParaRPr/>
          </a:p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Potentiometers correspond voltage to position - calculate torque with inertia and position from voltage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Small, inexpensive, long-lasting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Live updates to computer readout</a:t>
            </a:r>
            <a:endParaRPr/>
          </a:p>
        </p:txBody>
      </p:sp>
      <p:pic>
        <p:nvPicPr>
          <p:cNvPr id="107" name="Google Shape;10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750" y="2778300"/>
            <a:ext cx="3267075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 rotWithShape="1">
          <a:blip r:embed="rId4">
            <a:alphaModFix/>
          </a:blip>
          <a:srcRect b="9770" l="11394" r="0" t="5411"/>
          <a:stretch/>
        </p:blipFill>
        <p:spPr>
          <a:xfrm>
            <a:off x="6192750" y="2134100"/>
            <a:ext cx="2733675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3781" y="2682050"/>
            <a:ext cx="1986007" cy="22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Status</a:t>
            </a:r>
            <a:endParaRPr/>
          </a:p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Determined sensors to measure output torque and valve positions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Constructed budget plan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Received from Bray a ball valve, butterfly valve, and rack and pinion pneumatic actuator for testing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457200" y="933600"/>
            <a:ext cx="8229600" cy="3922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68300" lvl="0" marL="457200" rtl="0" algn="l">
              <a:spcBef>
                <a:spcPts val="5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Build testing rig that </a:t>
            </a:r>
            <a:r>
              <a:rPr lang="en" sz="2200"/>
              <a:t>supplies</a:t>
            </a:r>
            <a:r>
              <a:rPr lang="en" sz="2200"/>
              <a:t> correct pressure to turn the actuator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Wire DAQ to position and torque sensors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Determine factor of conversion from resistance to degrees of rotation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Validate accuracy of less than 5% can be achieved for all designs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Lifetime test the accuracy of each </a:t>
            </a:r>
            <a:r>
              <a:rPr lang="en" sz="2200"/>
              <a:t>sensor</a:t>
            </a:r>
            <a:r>
              <a:rPr lang="en" sz="2200"/>
              <a:t> configuration over millions of cycles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Seal the bottom of the valve to meet API 598 standards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