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3520B-B701-4D02-AFFD-2743A8AC56BA}">
  <a:tblStyle styleId="{9673520B-B701-4D02-AFFD-2743A8AC56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25eced4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25eced4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25abf7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25abf7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25abf7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25abf7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5eced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25eced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5eced4f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25eced4f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5eced4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5eced4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df00ba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df00ba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ee5d645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ee5d645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10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10/23/2023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Selection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646076"/>
            <a:ext cx="55816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794650" y="1158875"/>
            <a:ext cx="3554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Torque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: Potentiometer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/ Next Steps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discuss </a:t>
            </a:r>
            <a:r>
              <a:rPr lang="en"/>
              <a:t>thoughts</a:t>
            </a:r>
            <a:r>
              <a:rPr lang="en"/>
              <a:t> on design concepts with Bray today after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Write DR2 </a:t>
            </a:r>
            <a:r>
              <a:rPr lang="en"/>
              <a:t>report</a:t>
            </a:r>
            <a:r>
              <a:rPr lang="en"/>
              <a:t> this week; already have divided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on thinking of more details for selected concepts (leakage problem is </a:t>
            </a:r>
            <a:r>
              <a:rPr lang="en"/>
              <a:t>pretty</a:t>
            </a:r>
            <a:r>
              <a:rPr lang="en"/>
              <a:t> much being </a:t>
            </a:r>
            <a:r>
              <a:rPr lang="en"/>
              <a:t>ignored</a:t>
            </a:r>
            <a:r>
              <a:rPr lang="en"/>
              <a:t> by now)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Schedule final presentation date with Bray today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Summary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Develop a method to internally measure valve position independent of an actuator, measure actuator output torque, and detect fluid leakage to increase the valve's service life.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Priorities: position and torque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Bray cares about all three, customers care about torque and leakage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Existing solution: IOT Torque Bracket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Deliverables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292600" y="11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{9673520B-B701-4D02-AFFD-2743A8AC56BA}</a:tableStyleId>
              </a:tblPr>
              <a:tblGrid>
                <a:gridCol w="2716950"/>
                <a:gridCol w="1148375"/>
                <a:gridCol w="1510350"/>
                <a:gridCol w="3320300"/>
              </a:tblGrid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9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Analyze the results of Brays concept review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Receive and look at final SolidWorks model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Schedule final presentation date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Still have not been able to meet due to bray being busy Hope to </a:t>
                      </a:r>
                      <a:r>
                        <a:rPr lang="en" sz="1000"/>
                        <a:t>schedule</a:t>
                      </a:r>
                      <a:r>
                        <a:rPr lang="en" sz="1000"/>
                        <a:t> it in </a:t>
                      </a:r>
                      <a:r>
                        <a:rPr lang="en" sz="1000"/>
                        <a:t>today's</a:t>
                      </a:r>
                      <a:r>
                        <a:rPr lang="en" sz="1000"/>
                        <a:t> meeting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Continue WBS and Gantt chart for 401/402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Begin  draft of DR2 report covering the concept generation aspects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Avery/Locke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Focused on getting all </a:t>
                      </a:r>
                      <a:r>
                        <a:rPr lang="en" sz="1000"/>
                        <a:t>assignments like HOQ and charts up to date with the project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Quantitative</a:t>
                      </a:r>
                      <a:r>
                        <a:rPr lang="en" sz="1000"/>
                        <a:t> Matrix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Cody/Travis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Finished preliminary matrix need to review the individual </a:t>
                      </a:r>
                      <a:r>
                        <a:rPr lang="en" sz="1000"/>
                        <a:t>calculations</a:t>
                      </a:r>
                      <a:r>
                        <a:rPr lang="en" sz="1000"/>
                        <a:t> done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Plans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224013" y="1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{9673520B-B701-4D02-AFFD-2743A8AC56BA}</a:tableStyleId>
              </a:tblPr>
              <a:tblGrid>
                <a:gridCol w="2716950"/>
                <a:gridCol w="1148375"/>
                <a:gridCol w="1510350"/>
                <a:gridCol w="3320300"/>
              </a:tblGrid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10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Design requirements and HOQ, Idea generation (analogy), Concept refinement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Functional Modeling, Idea Generation </a:t>
                      </a: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Morphological</a:t>
                      </a: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 analysis, Concept refinement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Background </a:t>
                      </a:r>
                      <a:r>
                        <a:rPr lang="en" sz="1000"/>
                        <a:t>research</a:t>
                      </a:r>
                      <a:r>
                        <a:rPr lang="en" sz="1000"/>
                        <a:t>, Problem, Brainstorming, Concept selection, conclusions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Zach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Introduction, Scheduling and managing a project, Final deliverables, Formating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</a:t>
                      </a:r>
                      <a:r>
                        <a:rPr lang="en" sz="1000"/>
                        <a:t> Needs, TRIZ idea </a:t>
                      </a:r>
                      <a:r>
                        <a:rPr lang="en" sz="1000"/>
                        <a:t>generation</a:t>
                      </a:r>
                      <a:r>
                        <a:rPr lang="en" sz="1000"/>
                        <a:t>, Future Work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Executive Summary, Concept selection, Formatting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r>
              <a:rPr lang="en"/>
              <a:t> on concepts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like the indirect measurement ideas.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Favorite concept is the potentiometer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like the magnet and compass but look into using a hall effect sensor.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Want higher importance placed on accuracy so should at least double its importance.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</a:t>
            </a:r>
            <a:r>
              <a:rPr lang="en"/>
              <a:t>Concepts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109125"/>
            <a:ext cx="8277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Using Pugh Chart </a:t>
            </a:r>
            <a:r>
              <a:rPr lang="en"/>
              <a:t>results</a:t>
            </a:r>
            <a:r>
              <a:rPr lang="en"/>
              <a:t> from last week narrowed down to our best 5 ideas to use for a </a:t>
            </a:r>
            <a:r>
              <a:rPr lang="en"/>
              <a:t>quantitative</a:t>
            </a:r>
            <a:r>
              <a:rPr lang="en"/>
              <a:t> matrix.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Selected </a:t>
            </a:r>
            <a:r>
              <a:rPr lang="en"/>
              <a:t>concepts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Detecting magnetic </a:t>
            </a:r>
            <a:r>
              <a:rPr lang="en"/>
              <a:t>field</a:t>
            </a:r>
            <a:r>
              <a:rPr lang="en"/>
              <a:t> using a compass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variable voltage through a potentiometer (position)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Rotational torque sensor attached to 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Potentiometer (torque)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Force</a:t>
            </a:r>
            <a:r>
              <a:rPr lang="en"/>
              <a:t> sensor on stop bolts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Criteria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109125"/>
            <a:ext cx="8229600" cy="4034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Measurement Accuracy (% uncertainty from total)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Calibration Time (sec/min)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Cost ($)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Lifetime</a:t>
            </a:r>
            <a:r>
              <a:rPr lang="en" sz="1800">
                <a:solidFill>
                  <a:srgbClr val="7F7F7F"/>
                </a:solidFill>
              </a:rPr>
              <a:t> of sensor (years or cycles)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Volume of apparatus (in^3)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Weight of </a:t>
            </a:r>
            <a:r>
              <a:rPr lang="en" sz="1800">
                <a:solidFill>
                  <a:srgbClr val="7F7F7F"/>
                </a:solidFill>
              </a:rPr>
              <a:t>apparatus</a:t>
            </a:r>
            <a:r>
              <a:rPr lang="en" sz="1800">
                <a:solidFill>
                  <a:srgbClr val="7F7F7F"/>
                </a:solidFill>
              </a:rPr>
              <a:t> (lbs)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Ease of manufacturing (# of parts)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lang="en" sz="1800">
                <a:solidFill>
                  <a:srgbClr val="7F7F7F"/>
                </a:solidFill>
              </a:rPr>
              <a:t>Ease of maintenance (# of moving parts)</a:t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concepts for position and three for torque were considered in the matrix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Selection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72400" y="127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{9673520B-B701-4D02-AFFD-2743A8AC56BA}</a:tableStyleId>
              </a:tblPr>
              <a:tblGrid>
                <a:gridCol w="1807975"/>
                <a:gridCol w="565000"/>
                <a:gridCol w="1186475"/>
                <a:gridCol w="1506650"/>
                <a:gridCol w="1318300"/>
                <a:gridCol w="1355975"/>
                <a:gridCol w="1290050"/>
              </a:tblGrid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Importance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Magnet and Compass [Locke]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Potentiometer (valve position) [Travis]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Rotational Torque Bracket [Cody]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Potentiometer (torque) [Avery]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Force sensor on stop bolt [Zack]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Measurement Accuracy (% uncertainty from total)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0.5 %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Calibration Time (sec/min)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56.5 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 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 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 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 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 ($)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$465.00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$136.00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$2,900.00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$150.00 (would need 2)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Lifetime</a:t>
                      </a:r>
                      <a:r>
                        <a:rPr lang="en" sz="1000"/>
                        <a:t> of sensor (years or cycles)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near-infinite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 million cycles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 million cycles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1-20 million cycles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1-10 million cycles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Volume of apparatus (in^3)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5.235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Weight of </a:t>
                      </a:r>
                      <a:r>
                        <a:rPr lang="en" sz="1000"/>
                        <a:t>apparatus</a:t>
                      </a:r>
                      <a:r>
                        <a:rPr lang="en" sz="1000"/>
                        <a:t> (lbs)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lbs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.5 lbs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 lbs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2.5lb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Ease of manufacturing (# of parts)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Ease of maintenance (# of moving parts)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Selection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28131" l="0" r="0" t="14091"/>
          <a:stretch/>
        </p:blipFill>
        <p:spPr>
          <a:xfrm>
            <a:off x="2289800" y="1639050"/>
            <a:ext cx="4472950" cy="29718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594700" y="1040025"/>
            <a:ext cx="39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Position Selection: Potentiometer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